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91" r:id="rId3"/>
    <p:sldId id="412" r:id="rId4"/>
    <p:sldId id="413" r:id="rId5"/>
    <p:sldId id="414" r:id="rId6"/>
    <p:sldId id="415" r:id="rId7"/>
    <p:sldId id="406" r:id="rId8"/>
    <p:sldId id="405" r:id="rId9"/>
    <p:sldId id="416" r:id="rId10"/>
    <p:sldId id="417" r:id="rId11"/>
    <p:sldId id="418" r:id="rId12"/>
    <p:sldId id="419" r:id="rId13"/>
    <p:sldId id="421" r:id="rId14"/>
    <p:sldId id="407" r:id="rId15"/>
    <p:sldId id="420" r:id="rId16"/>
    <p:sldId id="408" r:id="rId17"/>
    <p:sldId id="411" r:id="rId18"/>
    <p:sldId id="410" r:id="rId19"/>
    <p:sldId id="393" r:id="rId20"/>
    <p:sldId id="395" r:id="rId21"/>
    <p:sldId id="394" r:id="rId22"/>
    <p:sldId id="400" r:id="rId23"/>
    <p:sldId id="422" r:id="rId24"/>
    <p:sldId id="409" r:id="rId2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74"/>
    <a:srgbClr val="008080"/>
    <a:srgbClr val="009999"/>
    <a:srgbClr val="000099"/>
    <a:srgbClr val="990000"/>
    <a:srgbClr val="FF6699"/>
    <a:srgbClr val="B7FFFF"/>
    <a:srgbClr val="FFEBEB"/>
    <a:srgbClr val="FFCC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2" autoAdjust="0"/>
    <p:restoredTop sz="90378" autoAdjust="0"/>
  </p:normalViewPr>
  <p:slideViewPr>
    <p:cSldViewPr snapToGrid="0">
      <p:cViewPr>
        <p:scale>
          <a:sx n="50" d="100"/>
          <a:sy n="50" d="100"/>
        </p:scale>
        <p:origin x="1265" y="3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8E9A3-1508-4A2C-B5D5-2BC15E67D5A1}" type="datetimeFigureOut">
              <a:rPr lang="en-US" smtClean="0"/>
              <a:t>2026-05-18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A1B6F-126E-46F5-BC0D-CE353DC88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43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00785-5D0C-49F8-AFF3-4FBECAE4EDD6}" type="datetimeFigureOut">
              <a:rPr lang="en-US" smtClean="0"/>
              <a:t>2026-05-18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5FF2-8593-4A02-94B6-AC05DC1F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01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00785-5D0C-49F8-AFF3-4FBECAE4EDD6}" type="datetimeFigureOut">
              <a:rPr lang="en-US" smtClean="0"/>
              <a:t>2026-05-18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5FF2-8593-4A02-94B6-AC05DC1F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35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00785-5D0C-49F8-AFF3-4FBECAE4EDD6}" type="datetimeFigureOut">
              <a:rPr lang="en-US" smtClean="0"/>
              <a:t>2026-05-18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5FF2-8593-4A02-94B6-AC05DC1F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60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00785-5D0C-49F8-AFF3-4FBECAE4EDD6}" type="datetimeFigureOut">
              <a:rPr lang="en-US" smtClean="0"/>
              <a:t>2026-05-18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5FF2-8593-4A02-94B6-AC05DC1F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75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00785-5D0C-49F8-AFF3-4FBECAE4EDD6}" type="datetimeFigureOut">
              <a:rPr lang="en-US" smtClean="0"/>
              <a:t>2026-05-18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5FF2-8593-4A02-94B6-AC05DC1F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12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00785-5D0C-49F8-AFF3-4FBECAE4EDD6}" type="datetimeFigureOut">
              <a:rPr lang="en-US" smtClean="0"/>
              <a:t>2026-05-18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5FF2-8593-4A02-94B6-AC05DC1F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15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00785-5D0C-49F8-AFF3-4FBECAE4EDD6}" type="datetimeFigureOut">
              <a:rPr lang="en-US" smtClean="0"/>
              <a:t>2026-05-18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5FF2-8593-4A02-94B6-AC05DC1F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06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00785-5D0C-49F8-AFF3-4FBECAE4EDD6}" type="datetimeFigureOut">
              <a:rPr lang="en-US" smtClean="0"/>
              <a:t>2026-05-18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5FF2-8593-4A02-94B6-AC05DC1F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88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00785-5D0C-49F8-AFF3-4FBECAE4EDD6}" type="datetimeFigureOut">
              <a:rPr lang="en-US" smtClean="0"/>
              <a:t>2026-05-18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5FF2-8593-4A02-94B6-AC05DC1F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08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00785-5D0C-49F8-AFF3-4FBECAE4EDD6}" type="datetimeFigureOut">
              <a:rPr lang="en-US" smtClean="0"/>
              <a:t>2026-05-18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5FF2-8593-4A02-94B6-AC05DC1F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35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00785-5D0C-49F8-AFF3-4FBECAE4EDD6}" type="datetimeFigureOut">
              <a:rPr lang="en-US" smtClean="0"/>
              <a:t>2026-05-18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5FF2-8593-4A02-94B6-AC05DC1F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82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00785-5D0C-49F8-AFF3-4FBECAE4EDD6}" type="datetimeFigureOut">
              <a:rPr lang="en-US" smtClean="0"/>
              <a:t>2026-05-18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D5FF2-8593-4A02-94B6-AC05DC1F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94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.png"/><Relationship Id="rId9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4.wdp"/><Relationship Id="rId1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4.png"/><Relationship Id="rId4" Type="http://schemas.openxmlformats.org/officeDocument/2006/relationships/image" Target="../media/image25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2"/>
          <a:srcRect l="22299" t="90259" r="57772" b="5053"/>
          <a:stretch/>
        </p:blipFill>
        <p:spPr>
          <a:xfrm>
            <a:off x="1638301" y="6630167"/>
            <a:ext cx="10548630" cy="227833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23" y="4238796"/>
            <a:ext cx="1679138" cy="231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6" descr="C:\Users\Administrator\Desktop\한경대\탬플릿 시안\최종\2\04.png"/>
          <p:cNvPicPr>
            <a:picLocks noChangeAspect="1" noChangeArrowheads="1"/>
          </p:cNvPicPr>
          <p:nvPr/>
        </p:nvPicPr>
        <p:blipFill>
          <a:blip r:embed="rId4" cstate="print"/>
          <a:srcRect r="65001" b="52222"/>
          <a:stretch>
            <a:fillRect/>
          </a:stretch>
        </p:blipFill>
        <p:spPr bwMode="auto">
          <a:xfrm>
            <a:off x="26084" y="-23966"/>
            <a:ext cx="3064045" cy="313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Content Placeholder 3"/>
          <p:cNvPicPr>
            <a:picLocks noChangeAspect="1"/>
          </p:cNvPicPr>
          <p:nvPr/>
        </p:nvPicPr>
        <p:blipFill rotWithShape="1">
          <a:blip r:embed="rId5"/>
          <a:srcRect l="23547" t="55882" r="11501" b="33090"/>
          <a:stretch/>
        </p:blipFill>
        <p:spPr>
          <a:xfrm>
            <a:off x="4095253" y="954860"/>
            <a:ext cx="7642227" cy="698262"/>
          </a:xfrm>
          <a:prstGeom prst="rect">
            <a:avLst/>
          </a:prstGeom>
        </p:spPr>
      </p:pic>
      <p:pic>
        <p:nvPicPr>
          <p:cNvPr id="19" name="그림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046" y="134465"/>
            <a:ext cx="765084" cy="681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그림 11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11822" y="182251"/>
            <a:ext cx="1202678" cy="5481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CB5BBA-47D2-B7E0-6AA1-2F1588CE4C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518" y="85115"/>
            <a:ext cx="1420891" cy="56912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DE61665-B3C7-FF23-86D5-C68F7A097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1" t="63902" r="12720" b="540"/>
          <a:stretch/>
        </p:blipFill>
        <p:spPr bwMode="auto">
          <a:xfrm>
            <a:off x="2001464" y="1343585"/>
            <a:ext cx="9539346" cy="5247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58892" y="2149135"/>
            <a:ext cx="104814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3200" b="1" dirty="0">
                <a:solidFill>
                  <a:srgbClr val="000099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МОНГОЛ ОРНЫ МАЛЫН ГЕНЕТИК НӨӨЦ, ҮРЖҮҮЛЭГ СЕЛЕКЦИ, МАЛ АЖ АХУЙН ӨНӨӨГИЙН БАЙДАЛ, УРТ ХУГАЦААНЫ БОДЛОГЫН ШИЙДЭЛ</a:t>
            </a:r>
            <a:endParaRPr lang="en-US" sz="3200" b="1" dirty="0">
              <a:solidFill>
                <a:srgbClr val="000099"/>
              </a:solidFill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05708" y="4093249"/>
            <a:ext cx="76669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mn-MN" sz="2000" b="1" dirty="0">
              <a:solidFill>
                <a:srgbClr val="008080"/>
              </a:solidFill>
              <a:latin typeface="Bahnschrift SemiBold Condensed" panose="020B0502040204020203" pitchFamily="34" charset="0"/>
              <a:ea typeface="Cambria" panose="02040503050406030204" pitchFamily="18" charset="0"/>
            </a:endParaRPr>
          </a:p>
          <a:p>
            <a:r>
              <a:rPr lang="mn-MN" sz="2000" b="1" dirty="0">
                <a:solidFill>
                  <a:srgbClr val="008080"/>
                </a:solidFill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000" b="1" dirty="0">
                <a:solidFill>
                  <a:srgbClr val="008080"/>
                </a:solidFill>
                <a:latin typeface="Bahnschrift SemiBold Condensed" panose="020B0502040204020203" pitchFamily="34" charset="0"/>
                <a:ea typeface="Cambria" panose="02040503050406030204" pitchFamily="18" charset="0"/>
              </a:rPr>
              <a:t>  </a:t>
            </a:r>
            <a:endParaRPr lang="mn-MN" sz="2000" b="1" dirty="0">
              <a:solidFill>
                <a:srgbClr val="008080"/>
              </a:solidFill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  <a:p>
            <a:r>
              <a:rPr lang="mn-MN" sz="2000" b="1" dirty="0">
                <a:solidFill>
                  <a:srgbClr val="00808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                                                   ХААИС, МАА-н технологи дамжуулах төвийн эрхлэгч                                             </a:t>
            </a:r>
          </a:p>
          <a:p>
            <a:r>
              <a:rPr lang="mn-MN" sz="2000" b="1" dirty="0">
                <a:solidFill>
                  <a:srgbClr val="00808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                                                   О.Баатарцогт</a:t>
            </a:r>
            <a:r>
              <a:rPr lang="en-US" sz="2000" b="1" dirty="0">
                <a:solidFill>
                  <a:srgbClr val="00808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mn-MN" sz="2000" b="1" dirty="0">
                <a:solidFill>
                  <a:srgbClr val="00808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Доктор, дэд профессор</a:t>
            </a:r>
            <a:endParaRPr lang="en-US" sz="2000" b="1" dirty="0">
              <a:solidFill>
                <a:srgbClr val="008080"/>
              </a:solidFill>
              <a:latin typeface="Bahnschrift SemiBold Condensed" panose="020B0502040204020203" pitchFamily="34" charset="0"/>
              <a:ea typeface="Cambria" panose="02040503050406030204" pitchFamily="18" charset="0"/>
            </a:endParaRPr>
          </a:p>
          <a:p>
            <a:endParaRPr lang="mn-MN" sz="2000" b="1" dirty="0">
              <a:solidFill>
                <a:srgbClr val="008080"/>
              </a:solidFill>
              <a:latin typeface="Bahnschrift SemiBold Condensed" panose="020B0502040204020203" pitchFamily="34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00339" y="3891041"/>
            <a:ext cx="4591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mn-MN" sz="1400" dirty="0">
                <a:solidFill>
                  <a:srgbClr val="000099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УЛААНБААТАР ХОТ,  ТӨРИЙН ОРДОН, ЭРДЭМТДИЙН ЗӨВЛӨЛИЙН ХУРАЛДААН</a:t>
            </a:r>
          </a:p>
          <a:p>
            <a:pPr algn="ctr"/>
            <a:r>
              <a:rPr lang="mn-MN" sz="1400" b="1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20</a:t>
            </a:r>
            <a:r>
              <a:rPr lang="en-US" sz="1400" b="1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26</a:t>
            </a:r>
            <a:r>
              <a:rPr lang="mn-MN" sz="1400" b="1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.</a:t>
            </a:r>
            <a:r>
              <a:rPr lang="en-US" sz="1400" b="1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05. 19.</a:t>
            </a:r>
          </a:p>
        </p:txBody>
      </p:sp>
    </p:spTree>
    <p:extLst>
      <p:ext uri="{BB962C8B-B14F-4D97-AF65-F5344CB8AC3E}">
        <p14:creationId xmlns:p14="http://schemas.microsoft.com/office/powerpoint/2010/main" val="2596781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DF69A1-DE1D-82B1-CCBB-AABAE3C332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47" t="55882" r="11501" b="33090"/>
          <a:stretch/>
        </p:blipFill>
        <p:spPr>
          <a:xfrm>
            <a:off x="5531525" y="348805"/>
            <a:ext cx="6609239" cy="603879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6054E68C-309D-048C-FE79-111BBD70F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99" t="90259" r="57772" b="5053"/>
          <a:stretch/>
        </p:blipFill>
        <p:spPr>
          <a:xfrm>
            <a:off x="1643370" y="6604286"/>
            <a:ext cx="10548630" cy="227833"/>
          </a:xfrm>
          <a:prstGeom prst="rect">
            <a:avLst/>
          </a:prstGeom>
        </p:spPr>
      </p:pic>
      <p:pic>
        <p:nvPicPr>
          <p:cNvPr id="7" name="Picture 2" descr="C:\Users\NaBa\Desktop\ГЕНЕТИК-НӨӨЦ.jpg">
            <a:extLst>
              <a:ext uri="{FF2B5EF4-FFF2-40B4-BE49-F238E27FC236}">
                <a16:creationId xmlns:a16="http://schemas.microsoft.com/office/drawing/2014/main" id="{0B2286DE-0B7E-E957-BB84-39D7CF032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2547092"/>
            <a:ext cx="2249488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26">
            <a:extLst>
              <a:ext uri="{FF2B5EF4-FFF2-40B4-BE49-F238E27FC236}">
                <a16:creationId xmlns:a16="http://schemas.microsoft.com/office/drawing/2014/main" id="{D22E48B8-F8A8-2115-4DA7-7148CD57F08A}"/>
              </a:ext>
            </a:extLst>
          </p:cNvPr>
          <p:cNvGrpSpPr>
            <a:grpSpLocks/>
          </p:cNvGrpSpPr>
          <p:nvPr/>
        </p:nvGrpSpPr>
        <p:grpSpPr bwMode="auto">
          <a:xfrm>
            <a:off x="2786063" y="2047030"/>
            <a:ext cx="8069262" cy="4333120"/>
            <a:chOff x="758037" y="956874"/>
            <a:chExt cx="9024827" cy="4751757"/>
          </a:xfrm>
        </p:grpSpPr>
        <p:sp>
          <p:nvSpPr>
            <p:cNvPr id="9" name="Teardrop 8">
              <a:extLst>
                <a:ext uri="{FF2B5EF4-FFF2-40B4-BE49-F238E27FC236}">
                  <a16:creationId xmlns:a16="http://schemas.microsoft.com/office/drawing/2014/main" id="{C8485988-9EDF-F021-6198-BCBE5FED9A41}"/>
                </a:ext>
              </a:extLst>
            </p:cNvPr>
            <p:cNvSpPr/>
            <p:nvPr/>
          </p:nvSpPr>
          <p:spPr bwMode="auto">
            <a:xfrm rot="8100000">
              <a:off x="1377683" y="956874"/>
              <a:ext cx="257447" cy="257649"/>
            </a:xfrm>
            <a:prstGeom prst="teardrop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217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434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651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868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086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303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20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737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662" dirty="0">
                <a:latin typeface="Bahnschrift SemiBold Condensed" panose="020B0502040204020203" pitchFamily="34" charset="0"/>
              </a:endParaRPr>
            </a:p>
          </p:txBody>
        </p:sp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C0E1AA9A-FC4E-3A55-F041-76EEAFE96DA9}"/>
                </a:ext>
              </a:extLst>
            </p:cNvPr>
            <p:cNvSpPr/>
            <p:nvPr/>
          </p:nvSpPr>
          <p:spPr bwMode="auto">
            <a:xfrm rot="8100000">
              <a:off x="758037" y="2114554"/>
              <a:ext cx="257446" cy="257649"/>
            </a:xfrm>
            <a:prstGeom prst="teardrop">
              <a:avLst/>
            </a:prstGeom>
            <a:solidFill>
              <a:srgbClr val="6F7E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217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434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651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868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086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303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20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737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662" dirty="0">
                <a:latin typeface="Bahnschrift SemiBold Condensed" panose="020B0502040204020203" pitchFamily="34" charset="0"/>
              </a:endParaRPr>
            </a:p>
          </p:txBody>
        </p:sp>
        <p:sp>
          <p:nvSpPr>
            <p:cNvPr id="11" name="Teardrop 10">
              <a:extLst>
                <a:ext uri="{FF2B5EF4-FFF2-40B4-BE49-F238E27FC236}">
                  <a16:creationId xmlns:a16="http://schemas.microsoft.com/office/drawing/2014/main" id="{CF27FAEA-1A57-4D73-6F0D-2AEAC0AEC342}"/>
                </a:ext>
              </a:extLst>
            </p:cNvPr>
            <p:cNvSpPr/>
            <p:nvPr/>
          </p:nvSpPr>
          <p:spPr bwMode="auto">
            <a:xfrm rot="8100000">
              <a:off x="1116686" y="3679600"/>
              <a:ext cx="259222" cy="257649"/>
            </a:xfrm>
            <a:prstGeom prst="teardrop">
              <a:avLst/>
            </a:prstGeom>
            <a:solidFill>
              <a:srgbClr val="FFD7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217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434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651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868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086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303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20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737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662" dirty="0">
                <a:latin typeface="Bahnschrift SemiBold Condensed" panose="020B0502040204020203" pitchFamily="34" charset="0"/>
              </a:endParaRPr>
            </a:p>
          </p:txBody>
        </p:sp>
        <p:sp>
          <p:nvSpPr>
            <p:cNvPr id="12" name="Teardrop 11">
              <a:extLst>
                <a:ext uri="{FF2B5EF4-FFF2-40B4-BE49-F238E27FC236}">
                  <a16:creationId xmlns:a16="http://schemas.microsoft.com/office/drawing/2014/main" id="{9990BBF9-1B10-B314-89CA-25F4ABA36F52}"/>
                </a:ext>
              </a:extLst>
            </p:cNvPr>
            <p:cNvSpPr/>
            <p:nvPr/>
          </p:nvSpPr>
          <p:spPr bwMode="auto">
            <a:xfrm rot="8100000">
              <a:off x="3749741" y="4858171"/>
              <a:ext cx="257447" cy="257649"/>
            </a:xfrm>
            <a:prstGeom prst="teardrop">
              <a:avLst/>
            </a:prstGeom>
            <a:solidFill>
              <a:srgbClr val="1AA8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217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434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651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868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086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303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20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737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662" dirty="0">
                <a:latin typeface="Bahnschrift SemiBold Condensed" panose="020B0502040204020203" pitchFamily="34" charset="0"/>
              </a:endParaRPr>
            </a:p>
          </p:txBody>
        </p:sp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id="{03CE6922-B730-DE9E-49C2-A5155CEBB215}"/>
                </a:ext>
              </a:extLst>
            </p:cNvPr>
            <p:cNvSpPr/>
            <p:nvPr/>
          </p:nvSpPr>
          <p:spPr bwMode="auto">
            <a:xfrm rot="8100000">
              <a:off x="6681079" y="1362497"/>
              <a:ext cx="260997" cy="257649"/>
            </a:xfrm>
            <a:prstGeom prst="teardrop">
              <a:avLst/>
            </a:prstGeom>
            <a:solidFill>
              <a:srgbClr val="3939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217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434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651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868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086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303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20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737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662" dirty="0">
                <a:latin typeface="Bahnschrift SemiBold Condensed" panose="020B0502040204020203" pitchFamily="34" charset="0"/>
              </a:endParaRPr>
            </a:p>
          </p:txBody>
        </p:sp>
        <p:sp>
          <p:nvSpPr>
            <p:cNvPr id="14" name="Teardrop 13">
              <a:extLst>
                <a:ext uri="{FF2B5EF4-FFF2-40B4-BE49-F238E27FC236}">
                  <a16:creationId xmlns:a16="http://schemas.microsoft.com/office/drawing/2014/main" id="{4ED0A51C-C741-737E-C799-79D72FDF8DB0}"/>
                </a:ext>
              </a:extLst>
            </p:cNvPr>
            <p:cNvSpPr/>
            <p:nvPr/>
          </p:nvSpPr>
          <p:spPr bwMode="auto">
            <a:xfrm rot="8100000">
              <a:off x="7021974" y="2882280"/>
              <a:ext cx="257446" cy="261131"/>
            </a:xfrm>
            <a:prstGeom prst="teardrop">
              <a:avLst/>
            </a:prstGeom>
            <a:solidFill>
              <a:srgbClr val="F359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217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434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651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868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086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303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20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737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662" dirty="0">
                <a:latin typeface="Bahnschrift SemiBold Condensed" panose="020B0502040204020203" pitchFamily="34" charset="0"/>
              </a:endParaRPr>
            </a:p>
          </p:txBody>
        </p:sp>
        <p:sp>
          <p:nvSpPr>
            <p:cNvPr id="15" name="Teardrop 14">
              <a:extLst>
                <a:ext uri="{FF2B5EF4-FFF2-40B4-BE49-F238E27FC236}">
                  <a16:creationId xmlns:a16="http://schemas.microsoft.com/office/drawing/2014/main" id="{031D388D-67B2-C481-F770-79750F9E56F7}"/>
                </a:ext>
              </a:extLst>
            </p:cNvPr>
            <p:cNvSpPr/>
            <p:nvPr/>
          </p:nvSpPr>
          <p:spPr bwMode="auto">
            <a:xfrm rot="8100000">
              <a:off x="6373919" y="4274979"/>
              <a:ext cx="259222" cy="257649"/>
            </a:xfrm>
            <a:prstGeom prst="teardrop">
              <a:avLst/>
            </a:prstGeom>
            <a:solidFill>
              <a:srgbClr val="A9C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217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434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651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868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086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303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20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737" algn="l" defTabSz="1828434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662" dirty="0">
                <a:latin typeface="Bahnschrift SemiBold Condensed" panose="020B0502040204020203" pitchFamily="34" charset="0"/>
              </a:endParaRPr>
            </a:p>
          </p:txBody>
        </p:sp>
        <p:sp>
          <p:nvSpPr>
            <p:cNvPr id="16" name="Freeform 2655">
              <a:extLst>
                <a:ext uri="{FF2B5EF4-FFF2-40B4-BE49-F238E27FC236}">
                  <a16:creationId xmlns:a16="http://schemas.microsoft.com/office/drawing/2014/main" id="{8CB13A00-6FFB-4BEC-3823-E2C6B4885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9052" y="2126741"/>
              <a:ext cx="782993" cy="2031599"/>
            </a:xfrm>
            <a:custGeom>
              <a:avLst/>
              <a:gdLst>
                <a:gd name="T0" fmla="*/ 843 w 956"/>
                <a:gd name="T1" fmla="*/ 2485 h 2485"/>
                <a:gd name="T2" fmla="*/ 824 w 956"/>
                <a:gd name="T3" fmla="*/ 2480 h 2485"/>
                <a:gd name="T4" fmla="*/ 693 w 956"/>
                <a:gd name="T5" fmla="*/ 2433 h 2485"/>
                <a:gd name="T6" fmla="*/ 573 w 956"/>
                <a:gd name="T7" fmla="*/ 2375 h 2485"/>
                <a:gd name="T8" fmla="*/ 474 w 956"/>
                <a:gd name="T9" fmla="*/ 2311 h 2485"/>
                <a:gd name="T10" fmla="*/ 404 w 956"/>
                <a:gd name="T11" fmla="*/ 2259 h 2485"/>
                <a:gd name="T12" fmla="*/ 336 w 956"/>
                <a:gd name="T13" fmla="*/ 2200 h 2485"/>
                <a:gd name="T14" fmla="*/ 269 w 956"/>
                <a:gd name="T15" fmla="*/ 2131 h 2485"/>
                <a:gd name="T16" fmla="*/ 205 w 956"/>
                <a:gd name="T17" fmla="*/ 2052 h 2485"/>
                <a:gd name="T18" fmla="*/ 146 w 956"/>
                <a:gd name="T19" fmla="*/ 1964 h 2485"/>
                <a:gd name="T20" fmla="*/ 94 w 956"/>
                <a:gd name="T21" fmla="*/ 1864 h 2485"/>
                <a:gd name="T22" fmla="*/ 48 w 956"/>
                <a:gd name="T23" fmla="*/ 1753 h 2485"/>
                <a:gd name="T24" fmla="*/ 30 w 956"/>
                <a:gd name="T25" fmla="*/ 1693 h 2485"/>
                <a:gd name="T26" fmla="*/ 20 w 956"/>
                <a:gd name="T27" fmla="*/ 1655 h 2485"/>
                <a:gd name="T28" fmla="*/ 7 w 956"/>
                <a:gd name="T29" fmla="*/ 1580 h 2485"/>
                <a:gd name="T30" fmla="*/ 0 w 956"/>
                <a:gd name="T31" fmla="*/ 1505 h 2485"/>
                <a:gd name="T32" fmla="*/ 2 w 956"/>
                <a:gd name="T33" fmla="*/ 1429 h 2485"/>
                <a:gd name="T34" fmla="*/ 13 w 956"/>
                <a:gd name="T35" fmla="*/ 1316 h 2485"/>
                <a:gd name="T36" fmla="*/ 51 w 956"/>
                <a:gd name="T37" fmla="*/ 1166 h 2485"/>
                <a:gd name="T38" fmla="*/ 108 w 956"/>
                <a:gd name="T39" fmla="*/ 1019 h 2485"/>
                <a:gd name="T40" fmla="*/ 181 w 956"/>
                <a:gd name="T41" fmla="*/ 875 h 2485"/>
                <a:gd name="T42" fmla="*/ 266 w 956"/>
                <a:gd name="T43" fmla="*/ 739 h 2485"/>
                <a:gd name="T44" fmla="*/ 360 w 956"/>
                <a:gd name="T45" fmla="*/ 609 h 2485"/>
                <a:gd name="T46" fmla="*/ 457 w 956"/>
                <a:gd name="T47" fmla="*/ 488 h 2485"/>
                <a:gd name="T48" fmla="*/ 555 w 956"/>
                <a:gd name="T49" fmla="*/ 376 h 2485"/>
                <a:gd name="T50" fmla="*/ 697 w 956"/>
                <a:gd name="T51" fmla="*/ 230 h 2485"/>
                <a:gd name="T52" fmla="*/ 921 w 956"/>
                <a:gd name="T53" fmla="*/ 29 h 2485"/>
                <a:gd name="T54" fmla="*/ 956 w 956"/>
                <a:gd name="T55" fmla="*/ 0 h 2485"/>
                <a:gd name="T56" fmla="*/ 945 w 956"/>
                <a:gd name="T57" fmla="*/ 26 h 2485"/>
                <a:gd name="T58" fmla="*/ 843 w 956"/>
                <a:gd name="T59" fmla="*/ 288 h 2485"/>
                <a:gd name="T60" fmla="*/ 741 w 956"/>
                <a:gd name="T61" fmla="*/ 597 h 2485"/>
                <a:gd name="T62" fmla="*/ 678 w 956"/>
                <a:gd name="T63" fmla="*/ 827 h 2485"/>
                <a:gd name="T64" fmla="*/ 630 w 956"/>
                <a:gd name="T65" fmla="*/ 1066 h 2485"/>
                <a:gd name="T66" fmla="*/ 608 w 956"/>
                <a:gd name="T67" fmla="*/ 1241 h 2485"/>
                <a:gd name="T68" fmla="*/ 603 w 956"/>
                <a:gd name="T69" fmla="*/ 1353 h 2485"/>
                <a:gd name="T70" fmla="*/ 603 w 956"/>
                <a:gd name="T71" fmla="*/ 1408 h 2485"/>
                <a:gd name="T72" fmla="*/ 608 w 956"/>
                <a:gd name="T73" fmla="*/ 1525 h 2485"/>
                <a:gd name="T74" fmla="*/ 630 w 956"/>
                <a:gd name="T75" fmla="*/ 1741 h 2485"/>
                <a:gd name="T76" fmla="*/ 665 w 956"/>
                <a:gd name="T77" fmla="*/ 1937 h 2485"/>
                <a:gd name="T78" fmla="*/ 707 w 956"/>
                <a:gd name="T79" fmla="*/ 2108 h 2485"/>
                <a:gd name="T80" fmla="*/ 772 w 956"/>
                <a:gd name="T81" fmla="*/ 2315 h 2485"/>
                <a:gd name="T82" fmla="*/ 835 w 956"/>
                <a:gd name="T83" fmla="*/ 2471 h 2485"/>
                <a:gd name="T84" fmla="*/ 843 w 956"/>
                <a:gd name="T85" fmla="*/ 2485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56" h="2485">
                  <a:moveTo>
                    <a:pt x="843" y="2485"/>
                  </a:moveTo>
                  <a:lnTo>
                    <a:pt x="824" y="2480"/>
                  </a:lnTo>
                  <a:lnTo>
                    <a:pt x="693" y="2433"/>
                  </a:lnTo>
                  <a:lnTo>
                    <a:pt x="573" y="2375"/>
                  </a:lnTo>
                  <a:lnTo>
                    <a:pt x="474" y="2311"/>
                  </a:lnTo>
                  <a:lnTo>
                    <a:pt x="404" y="2259"/>
                  </a:lnTo>
                  <a:lnTo>
                    <a:pt x="336" y="2200"/>
                  </a:lnTo>
                  <a:lnTo>
                    <a:pt x="269" y="2131"/>
                  </a:lnTo>
                  <a:lnTo>
                    <a:pt x="205" y="2052"/>
                  </a:lnTo>
                  <a:lnTo>
                    <a:pt x="146" y="1964"/>
                  </a:lnTo>
                  <a:lnTo>
                    <a:pt x="94" y="1864"/>
                  </a:lnTo>
                  <a:lnTo>
                    <a:pt x="48" y="1753"/>
                  </a:lnTo>
                  <a:lnTo>
                    <a:pt x="30" y="1693"/>
                  </a:lnTo>
                  <a:lnTo>
                    <a:pt x="20" y="1655"/>
                  </a:lnTo>
                  <a:lnTo>
                    <a:pt x="7" y="1580"/>
                  </a:lnTo>
                  <a:lnTo>
                    <a:pt x="0" y="1505"/>
                  </a:lnTo>
                  <a:lnTo>
                    <a:pt x="2" y="1429"/>
                  </a:lnTo>
                  <a:lnTo>
                    <a:pt x="13" y="1316"/>
                  </a:lnTo>
                  <a:lnTo>
                    <a:pt x="51" y="1166"/>
                  </a:lnTo>
                  <a:lnTo>
                    <a:pt x="108" y="1019"/>
                  </a:lnTo>
                  <a:lnTo>
                    <a:pt x="181" y="875"/>
                  </a:lnTo>
                  <a:lnTo>
                    <a:pt x="266" y="739"/>
                  </a:lnTo>
                  <a:lnTo>
                    <a:pt x="360" y="609"/>
                  </a:lnTo>
                  <a:lnTo>
                    <a:pt x="457" y="488"/>
                  </a:lnTo>
                  <a:lnTo>
                    <a:pt x="555" y="376"/>
                  </a:lnTo>
                  <a:lnTo>
                    <a:pt x="697" y="230"/>
                  </a:lnTo>
                  <a:lnTo>
                    <a:pt x="921" y="29"/>
                  </a:lnTo>
                  <a:lnTo>
                    <a:pt x="956" y="0"/>
                  </a:lnTo>
                  <a:lnTo>
                    <a:pt x="945" y="26"/>
                  </a:lnTo>
                  <a:lnTo>
                    <a:pt x="843" y="288"/>
                  </a:lnTo>
                  <a:lnTo>
                    <a:pt x="741" y="597"/>
                  </a:lnTo>
                  <a:lnTo>
                    <a:pt x="678" y="827"/>
                  </a:lnTo>
                  <a:lnTo>
                    <a:pt x="630" y="1066"/>
                  </a:lnTo>
                  <a:lnTo>
                    <a:pt x="608" y="1241"/>
                  </a:lnTo>
                  <a:lnTo>
                    <a:pt x="603" y="1353"/>
                  </a:lnTo>
                  <a:lnTo>
                    <a:pt x="603" y="1408"/>
                  </a:lnTo>
                  <a:lnTo>
                    <a:pt x="608" y="1525"/>
                  </a:lnTo>
                  <a:lnTo>
                    <a:pt x="630" y="1741"/>
                  </a:lnTo>
                  <a:lnTo>
                    <a:pt x="665" y="1937"/>
                  </a:lnTo>
                  <a:lnTo>
                    <a:pt x="707" y="2108"/>
                  </a:lnTo>
                  <a:lnTo>
                    <a:pt x="772" y="2315"/>
                  </a:lnTo>
                  <a:lnTo>
                    <a:pt x="835" y="2471"/>
                  </a:lnTo>
                  <a:lnTo>
                    <a:pt x="843" y="2485"/>
                  </a:lnTo>
                  <a:close/>
                </a:path>
              </a:pathLst>
            </a:custGeom>
            <a:solidFill>
              <a:srgbClr val="FFD7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4406" tIns="759655" rIns="84406" bIns="422031" anchor="ctr"/>
            <a:lstStyle/>
            <a:p>
              <a:pPr>
                <a:defRPr/>
              </a:pPr>
              <a:r>
                <a:rPr lang="en-US" sz="2215" b="1" dirty="0">
                  <a:latin typeface="Bahnschrift SemiBold Condensed" panose="020B0502040204020203" pitchFamily="34" charset="0"/>
                </a:rPr>
                <a:t>05</a:t>
              </a:r>
            </a:p>
          </p:txBody>
        </p:sp>
        <p:sp>
          <p:nvSpPr>
            <p:cNvPr id="17" name="Freeform 2656">
              <a:extLst>
                <a:ext uri="{FF2B5EF4-FFF2-40B4-BE49-F238E27FC236}">
                  <a16:creationId xmlns:a16="http://schemas.microsoft.com/office/drawing/2014/main" id="{3E9FD6C5-E01E-24D2-8410-3FC2B7886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0931" y="1613183"/>
              <a:ext cx="1727555" cy="1265616"/>
            </a:xfrm>
            <a:custGeom>
              <a:avLst/>
              <a:gdLst>
                <a:gd name="T0" fmla="*/ 97 w 2111"/>
                <a:gd name="T1" fmla="*/ 1546 h 1546"/>
                <a:gd name="T2" fmla="*/ 88 w 2111"/>
                <a:gd name="T3" fmla="*/ 1529 h 1546"/>
                <a:gd name="T4" fmla="*/ 44 w 2111"/>
                <a:gd name="T5" fmla="*/ 1398 h 1546"/>
                <a:gd name="T6" fmla="*/ 15 w 2111"/>
                <a:gd name="T7" fmla="*/ 1267 h 1546"/>
                <a:gd name="T8" fmla="*/ 2 w 2111"/>
                <a:gd name="T9" fmla="*/ 1149 h 1546"/>
                <a:gd name="T10" fmla="*/ 0 w 2111"/>
                <a:gd name="T11" fmla="*/ 1064 h 1546"/>
                <a:gd name="T12" fmla="*/ 4 w 2111"/>
                <a:gd name="T13" fmla="*/ 973 h 1546"/>
                <a:gd name="T14" fmla="*/ 17 w 2111"/>
                <a:gd name="T15" fmla="*/ 877 h 1546"/>
                <a:gd name="T16" fmla="*/ 39 w 2111"/>
                <a:gd name="T17" fmla="*/ 779 h 1546"/>
                <a:gd name="T18" fmla="*/ 71 w 2111"/>
                <a:gd name="T19" fmla="*/ 678 h 1546"/>
                <a:gd name="T20" fmla="*/ 117 w 2111"/>
                <a:gd name="T21" fmla="*/ 574 h 1546"/>
                <a:gd name="T22" fmla="*/ 175 w 2111"/>
                <a:gd name="T23" fmla="*/ 470 h 1546"/>
                <a:gd name="T24" fmla="*/ 211 w 2111"/>
                <a:gd name="T25" fmla="*/ 418 h 1546"/>
                <a:gd name="T26" fmla="*/ 234 w 2111"/>
                <a:gd name="T27" fmla="*/ 387 h 1546"/>
                <a:gd name="T28" fmla="*/ 285 w 2111"/>
                <a:gd name="T29" fmla="*/ 329 h 1546"/>
                <a:gd name="T30" fmla="*/ 339 w 2111"/>
                <a:gd name="T31" fmla="*/ 277 h 1546"/>
                <a:gd name="T32" fmla="*/ 399 w 2111"/>
                <a:gd name="T33" fmla="*/ 230 h 1546"/>
                <a:gd name="T34" fmla="*/ 496 w 2111"/>
                <a:gd name="T35" fmla="*/ 169 h 1546"/>
                <a:gd name="T36" fmla="*/ 636 w 2111"/>
                <a:gd name="T37" fmla="*/ 106 h 1546"/>
                <a:gd name="T38" fmla="*/ 788 w 2111"/>
                <a:gd name="T39" fmla="*/ 59 h 1546"/>
                <a:gd name="T40" fmla="*/ 945 w 2111"/>
                <a:gd name="T41" fmla="*/ 27 h 1546"/>
                <a:gd name="T42" fmla="*/ 1104 w 2111"/>
                <a:gd name="T43" fmla="*/ 9 h 1546"/>
                <a:gd name="T44" fmla="*/ 1264 w 2111"/>
                <a:gd name="T45" fmla="*/ 0 h 1546"/>
                <a:gd name="T46" fmla="*/ 1419 w 2111"/>
                <a:gd name="T47" fmla="*/ 1 h 1546"/>
                <a:gd name="T48" fmla="*/ 1568 w 2111"/>
                <a:gd name="T49" fmla="*/ 9 h 1546"/>
                <a:gd name="T50" fmla="*/ 1770 w 2111"/>
                <a:gd name="T51" fmla="*/ 29 h 1546"/>
                <a:gd name="T52" fmla="*/ 2067 w 2111"/>
                <a:gd name="T53" fmla="*/ 79 h 1546"/>
                <a:gd name="T54" fmla="*/ 2111 w 2111"/>
                <a:gd name="T55" fmla="*/ 89 h 1546"/>
                <a:gd name="T56" fmla="*/ 2084 w 2111"/>
                <a:gd name="T57" fmla="*/ 97 h 1546"/>
                <a:gd name="T58" fmla="*/ 1816 w 2111"/>
                <a:gd name="T59" fmla="*/ 180 h 1546"/>
                <a:gd name="T60" fmla="*/ 1511 w 2111"/>
                <a:gd name="T61" fmla="*/ 293 h 1546"/>
                <a:gd name="T62" fmla="*/ 1292 w 2111"/>
                <a:gd name="T63" fmla="*/ 387 h 1546"/>
                <a:gd name="T64" fmla="*/ 1076 w 2111"/>
                <a:gd name="T65" fmla="*/ 496 h 1546"/>
                <a:gd name="T66" fmla="*/ 925 w 2111"/>
                <a:gd name="T67" fmla="*/ 589 h 1546"/>
                <a:gd name="T68" fmla="*/ 833 w 2111"/>
                <a:gd name="T69" fmla="*/ 654 h 1546"/>
                <a:gd name="T70" fmla="*/ 792 w 2111"/>
                <a:gd name="T71" fmla="*/ 689 h 1546"/>
                <a:gd name="T72" fmla="*/ 702 w 2111"/>
                <a:gd name="T73" fmla="*/ 764 h 1546"/>
                <a:gd name="T74" fmla="*/ 547 w 2111"/>
                <a:gd name="T75" fmla="*/ 919 h 1546"/>
                <a:gd name="T76" fmla="*/ 415 w 2111"/>
                <a:gd name="T77" fmla="*/ 1068 h 1546"/>
                <a:gd name="T78" fmla="*/ 307 w 2111"/>
                <a:gd name="T79" fmla="*/ 1206 h 1546"/>
                <a:gd name="T80" fmla="*/ 185 w 2111"/>
                <a:gd name="T81" fmla="*/ 1385 h 1546"/>
                <a:gd name="T82" fmla="*/ 104 w 2111"/>
                <a:gd name="T83" fmla="*/ 1532 h 1546"/>
                <a:gd name="T84" fmla="*/ 97 w 2111"/>
                <a:gd name="T85" fmla="*/ 1546 h 1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11" h="1546">
                  <a:moveTo>
                    <a:pt x="97" y="1546"/>
                  </a:moveTo>
                  <a:lnTo>
                    <a:pt x="88" y="1529"/>
                  </a:lnTo>
                  <a:lnTo>
                    <a:pt x="44" y="1398"/>
                  </a:lnTo>
                  <a:lnTo>
                    <a:pt x="15" y="1267"/>
                  </a:lnTo>
                  <a:lnTo>
                    <a:pt x="2" y="1149"/>
                  </a:lnTo>
                  <a:lnTo>
                    <a:pt x="0" y="1064"/>
                  </a:lnTo>
                  <a:lnTo>
                    <a:pt x="4" y="973"/>
                  </a:lnTo>
                  <a:lnTo>
                    <a:pt x="17" y="877"/>
                  </a:lnTo>
                  <a:lnTo>
                    <a:pt x="39" y="779"/>
                  </a:lnTo>
                  <a:lnTo>
                    <a:pt x="71" y="678"/>
                  </a:lnTo>
                  <a:lnTo>
                    <a:pt x="117" y="574"/>
                  </a:lnTo>
                  <a:lnTo>
                    <a:pt x="175" y="470"/>
                  </a:lnTo>
                  <a:lnTo>
                    <a:pt x="211" y="418"/>
                  </a:lnTo>
                  <a:lnTo>
                    <a:pt x="234" y="387"/>
                  </a:lnTo>
                  <a:lnTo>
                    <a:pt x="285" y="329"/>
                  </a:lnTo>
                  <a:lnTo>
                    <a:pt x="339" y="277"/>
                  </a:lnTo>
                  <a:lnTo>
                    <a:pt x="399" y="230"/>
                  </a:lnTo>
                  <a:lnTo>
                    <a:pt x="496" y="169"/>
                  </a:lnTo>
                  <a:lnTo>
                    <a:pt x="636" y="106"/>
                  </a:lnTo>
                  <a:lnTo>
                    <a:pt x="788" y="59"/>
                  </a:lnTo>
                  <a:lnTo>
                    <a:pt x="945" y="27"/>
                  </a:lnTo>
                  <a:lnTo>
                    <a:pt x="1104" y="9"/>
                  </a:lnTo>
                  <a:lnTo>
                    <a:pt x="1264" y="0"/>
                  </a:lnTo>
                  <a:lnTo>
                    <a:pt x="1419" y="1"/>
                  </a:lnTo>
                  <a:lnTo>
                    <a:pt x="1568" y="9"/>
                  </a:lnTo>
                  <a:lnTo>
                    <a:pt x="1770" y="29"/>
                  </a:lnTo>
                  <a:lnTo>
                    <a:pt x="2067" y="79"/>
                  </a:lnTo>
                  <a:lnTo>
                    <a:pt x="2111" y="89"/>
                  </a:lnTo>
                  <a:lnTo>
                    <a:pt x="2084" y="97"/>
                  </a:lnTo>
                  <a:lnTo>
                    <a:pt x="1816" y="180"/>
                  </a:lnTo>
                  <a:lnTo>
                    <a:pt x="1511" y="293"/>
                  </a:lnTo>
                  <a:lnTo>
                    <a:pt x="1292" y="387"/>
                  </a:lnTo>
                  <a:lnTo>
                    <a:pt x="1076" y="496"/>
                  </a:lnTo>
                  <a:lnTo>
                    <a:pt x="925" y="589"/>
                  </a:lnTo>
                  <a:lnTo>
                    <a:pt x="833" y="654"/>
                  </a:lnTo>
                  <a:lnTo>
                    <a:pt x="792" y="689"/>
                  </a:lnTo>
                  <a:lnTo>
                    <a:pt x="702" y="764"/>
                  </a:lnTo>
                  <a:lnTo>
                    <a:pt x="547" y="919"/>
                  </a:lnTo>
                  <a:lnTo>
                    <a:pt x="415" y="1068"/>
                  </a:lnTo>
                  <a:lnTo>
                    <a:pt x="307" y="1206"/>
                  </a:lnTo>
                  <a:lnTo>
                    <a:pt x="185" y="1385"/>
                  </a:lnTo>
                  <a:lnTo>
                    <a:pt x="104" y="1532"/>
                  </a:lnTo>
                  <a:lnTo>
                    <a:pt x="97" y="1546"/>
                  </a:lnTo>
                  <a:close/>
                </a:path>
              </a:pathLst>
            </a:custGeom>
            <a:solidFill>
              <a:srgbClr val="6F7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68812" tIns="253218" rIns="84406" bIns="0"/>
            <a:lstStyle/>
            <a:p>
              <a:pPr>
                <a:defRPr/>
              </a:pPr>
              <a:r>
                <a:rPr lang="en-US" sz="2215" b="1" dirty="0">
                  <a:solidFill>
                    <a:schemeClr val="bg1"/>
                  </a:solidFill>
                  <a:latin typeface="Bahnschrift SemiBold Condensed" panose="020B0502040204020203" pitchFamily="34" charset="0"/>
                </a:rPr>
                <a:t>06</a:t>
              </a:r>
            </a:p>
          </p:txBody>
        </p:sp>
        <p:sp>
          <p:nvSpPr>
            <p:cNvPr id="18" name="Freeform 2657">
              <a:extLst>
                <a:ext uri="{FF2B5EF4-FFF2-40B4-BE49-F238E27FC236}">
                  <a16:creationId xmlns:a16="http://schemas.microsoft.com/office/drawing/2014/main" id="{E144E2AF-5322-818F-6565-7032CB69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4312" y="1040436"/>
              <a:ext cx="1960144" cy="1049746"/>
            </a:xfrm>
            <a:custGeom>
              <a:avLst/>
              <a:gdLst>
                <a:gd name="T0" fmla="*/ 0 w 2395"/>
                <a:gd name="T1" fmla="*/ 614 h 1284"/>
                <a:gd name="T2" fmla="*/ 9 w 2395"/>
                <a:gd name="T3" fmla="*/ 596 h 1284"/>
                <a:gd name="T4" fmla="*/ 84 w 2395"/>
                <a:gd name="T5" fmla="*/ 481 h 1284"/>
                <a:gd name="T6" fmla="*/ 168 w 2395"/>
                <a:gd name="T7" fmla="*/ 377 h 1284"/>
                <a:gd name="T8" fmla="*/ 252 w 2395"/>
                <a:gd name="T9" fmla="*/ 294 h 1284"/>
                <a:gd name="T10" fmla="*/ 317 w 2395"/>
                <a:gd name="T11" fmla="*/ 238 h 1284"/>
                <a:gd name="T12" fmla="*/ 391 w 2395"/>
                <a:gd name="T13" fmla="*/ 185 h 1284"/>
                <a:gd name="T14" fmla="*/ 474 w 2395"/>
                <a:gd name="T15" fmla="*/ 135 h 1284"/>
                <a:gd name="T16" fmla="*/ 565 w 2395"/>
                <a:gd name="T17" fmla="*/ 90 h 1284"/>
                <a:gd name="T18" fmla="*/ 664 w 2395"/>
                <a:gd name="T19" fmla="*/ 53 h 1284"/>
                <a:gd name="T20" fmla="*/ 773 w 2395"/>
                <a:gd name="T21" fmla="*/ 24 h 1284"/>
                <a:gd name="T22" fmla="*/ 891 w 2395"/>
                <a:gd name="T23" fmla="*/ 6 h 1284"/>
                <a:gd name="T24" fmla="*/ 955 w 2395"/>
                <a:gd name="T25" fmla="*/ 1 h 1284"/>
                <a:gd name="T26" fmla="*/ 992 w 2395"/>
                <a:gd name="T27" fmla="*/ 0 h 1284"/>
                <a:gd name="T28" fmla="*/ 1069 w 2395"/>
                <a:gd name="T29" fmla="*/ 4 h 1284"/>
                <a:gd name="T30" fmla="*/ 1144 w 2395"/>
                <a:gd name="T31" fmla="*/ 14 h 1284"/>
                <a:gd name="T32" fmla="*/ 1218 w 2395"/>
                <a:gd name="T33" fmla="*/ 32 h 1284"/>
                <a:gd name="T34" fmla="*/ 1326 w 2395"/>
                <a:gd name="T35" fmla="*/ 70 h 1284"/>
                <a:gd name="T36" fmla="*/ 1463 w 2395"/>
                <a:gd name="T37" fmla="*/ 140 h 1284"/>
                <a:gd name="T38" fmla="*/ 1594 w 2395"/>
                <a:gd name="T39" fmla="*/ 229 h 1284"/>
                <a:gd name="T40" fmla="*/ 1717 w 2395"/>
                <a:gd name="T41" fmla="*/ 332 h 1284"/>
                <a:gd name="T42" fmla="*/ 1831 w 2395"/>
                <a:gd name="T43" fmla="*/ 446 h 1284"/>
                <a:gd name="T44" fmla="*/ 1937 w 2395"/>
                <a:gd name="T45" fmla="*/ 565 h 1284"/>
                <a:gd name="T46" fmla="*/ 2033 w 2395"/>
                <a:gd name="T47" fmla="*/ 688 h 1284"/>
                <a:gd name="T48" fmla="*/ 2119 w 2395"/>
                <a:gd name="T49" fmla="*/ 809 h 1284"/>
                <a:gd name="T50" fmla="*/ 2230 w 2395"/>
                <a:gd name="T51" fmla="*/ 980 h 1284"/>
                <a:gd name="T52" fmla="*/ 2375 w 2395"/>
                <a:gd name="T53" fmla="*/ 1243 h 1284"/>
                <a:gd name="T54" fmla="*/ 2395 w 2395"/>
                <a:gd name="T55" fmla="*/ 1284 h 1284"/>
                <a:gd name="T56" fmla="*/ 2372 w 2395"/>
                <a:gd name="T57" fmla="*/ 1267 h 1284"/>
                <a:gd name="T58" fmla="*/ 2139 w 2395"/>
                <a:gd name="T59" fmla="*/ 1108 h 1284"/>
                <a:gd name="T60" fmla="*/ 1862 w 2395"/>
                <a:gd name="T61" fmla="*/ 941 h 1284"/>
                <a:gd name="T62" fmla="*/ 1652 w 2395"/>
                <a:gd name="T63" fmla="*/ 828 h 1284"/>
                <a:gd name="T64" fmla="*/ 1431 w 2395"/>
                <a:gd name="T65" fmla="*/ 727 h 1284"/>
                <a:gd name="T66" fmla="*/ 1265 w 2395"/>
                <a:gd name="T67" fmla="*/ 666 h 1284"/>
                <a:gd name="T68" fmla="*/ 1156 w 2395"/>
                <a:gd name="T69" fmla="*/ 635 h 1284"/>
                <a:gd name="T70" fmla="*/ 1104 w 2395"/>
                <a:gd name="T71" fmla="*/ 623 h 1284"/>
                <a:gd name="T72" fmla="*/ 989 w 2395"/>
                <a:gd name="T73" fmla="*/ 602 h 1284"/>
                <a:gd name="T74" fmla="*/ 772 w 2395"/>
                <a:gd name="T75" fmla="*/ 575 h 1284"/>
                <a:gd name="T76" fmla="*/ 574 w 2395"/>
                <a:gd name="T77" fmla="*/ 565 h 1284"/>
                <a:gd name="T78" fmla="*/ 397 w 2395"/>
                <a:gd name="T79" fmla="*/ 567 h 1284"/>
                <a:gd name="T80" fmla="*/ 181 w 2395"/>
                <a:gd name="T81" fmla="*/ 584 h 1284"/>
                <a:gd name="T82" fmla="*/ 15 w 2395"/>
                <a:gd name="T83" fmla="*/ 610 h 1284"/>
                <a:gd name="T84" fmla="*/ 0 w 2395"/>
                <a:gd name="T85" fmla="*/ 614 h 1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95" h="1284">
                  <a:moveTo>
                    <a:pt x="0" y="614"/>
                  </a:moveTo>
                  <a:lnTo>
                    <a:pt x="9" y="596"/>
                  </a:lnTo>
                  <a:lnTo>
                    <a:pt x="84" y="481"/>
                  </a:lnTo>
                  <a:lnTo>
                    <a:pt x="168" y="377"/>
                  </a:lnTo>
                  <a:lnTo>
                    <a:pt x="252" y="294"/>
                  </a:lnTo>
                  <a:lnTo>
                    <a:pt x="317" y="238"/>
                  </a:lnTo>
                  <a:lnTo>
                    <a:pt x="391" y="185"/>
                  </a:lnTo>
                  <a:lnTo>
                    <a:pt x="474" y="135"/>
                  </a:lnTo>
                  <a:lnTo>
                    <a:pt x="565" y="90"/>
                  </a:lnTo>
                  <a:lnTo>
                    <a:pt x="664" y="53"/>
                  </a:lnTo>
                  <a:lnTo>
                    <a:pt x="773" y="24"/>
                  </a:lnTo>
                  <a:lnTo>
                    <a:pt x="891" y="6"/>
                  </a:lnTo>
                  <a:lnTo>
                    <a:pt x="955" y="1"/>
                  </a:lnTo>
                  <a:lnTo>
                    <a:pt x="992" y="0"/>
                  </a:lnTo>
                  <a:lnTo>
                    <a:pt x="1069" y="4"/>
                  </a:lnTo>
                  <a:lnTo>
                    <a:pt x="1144" y="14"/>
                  </a:lnTo>
                  <a:lnTo>
                    <a:pt x="1218" y="32"/>
                  </a:lnTo>
                  <a:lnTo>
                    <a:pt x="1326" y="70"/>
                  </a:lnTo>
                  <a:lnTo>
                    <a:pt x="1463" y="140"/>
                  </a:lnTo>
                  <a:lnTo>
                    <a:pt x="1594" y="229"/>
                  </a:lnTo>
                  <a:lnTo>
                    <a:pt x="1717" y="332"/>
                  </a:lnTo>
                  <a:lnTo>
                    <a:pt x="1831" y="446"/>
                  </a:lnTo>
                  <a:lnTo>
                    <a:pt x="1937" y="565"/>
                  </a:lnTo>
                  <a:lnTo>
                    <a:pt x="2033" y="688"/>
                  </a:lnTo>
                  <a:lnTo>
                    <a:pt x="2119" y="809"/>
                  </a:lnTo>
                  <a:lnTo>
                    <a:pt x="2230" y="980"/>
                  </a:lnTo>
                  <a:lnTo>
                    <a:pt x="2375" y="1243"/>
                  </a:lnTo>
                  <a:lnTo>
                    <a:pt x="2395" y="1284"/>
                  </a:lnTo>
                  <a:lnTo>
                    <a:pt x="2372" y="1267"/>
                  </a:lnTo>
                  <a:lnTo>
                    <a:pt x="2139" y="1108"/>
                  </a:lnTo>
                  <a:lnTo>
                    <a:pt x="1862" y="941"/>
                  </a:lnTo>
                  <a:lnTo>
                    <a:pt x="1652" y="828"/>
                  </a:lnTo>
                  <a:lnTo>
                    <a:pt x="1431" y="727"/>
                  </a:lnTo>
                  <a:lnTo>
                    <a:pt x="1265" y="666"/>
                  </a:lnTo>
                  <a:lnTo>
                    <a:pt x="1156" y="635"/>
                  </a:lnTo>
                  <a:lnTo>
                    <a:pt x="1104" y="623"/>
                  </a:lnTo>
                  <a:lnTo>
                    <a:pt x="989" y="602"/>
                  </a:lnTo>
                  <a:lnTo>
                    <a:pt x="772" y="575"/>
                  </a:lnTo>
                  <a:lnTo>
                    <a:pt x="574" y="565"/>
                  </a:lnTo>
                  <a:lnTo>
                    <a:pt x="397" y="567"/>
                  </a:lnTo>
                  <a:lnTo>
                    <a:pt x="181" y="584"/>
                  </a:lnTo>
                  <a:lnTo>
                    <a:pt x="15" y="610"/>
                  </a:lnTo>
                  <a:lnTo>
                    <a:pt x="0" y="614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422031" tIns="42203" rIns="84406" bIns="590843" anchor="ctr"/>
            <a:lstStyle/>
            <a:p>
              <a:pPr>
                <a:defRPr/>
              </a:pPr>
              <a:r>
                <a:rPr lang="en-US" sz="2215" b="1" dirty="0">
                  <a:latin typeface="Bahnschrift SemiBold Condensed" panose="020B0502040204020203" pitchFamily="34" charset="0"/>
                </a:rPr>
                <a:t>07</a:t>
              </a:r>
            </a:p>
          </p:txBody>
        </p:sp>
        <p:sp>
          <p:nvSpPr>
            <p:cNvPr id="19" name="Freeform 2658">
              <a:extLst>
                <a:ext uri="{FF2B5EF4-FFF2-40B4-BE49-F238E27FC236}">
                  <a16:creationId xmlns:a16="http://schemas.microsoft.com/office/drawing/2014/main" id="{8E3981DE-F61E-06A7-5FF7-02F3E634C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8727" y="1148370"/>
              <a:ext cx="1058193" cy="1887107"/>
            </a:xfrm>
            <a:custGeom>
              <a:avLst/>
              <a:gdLst>
                <a:gd name="T0" fmla="*/ 0 w 1295"/>
                <a:gd name="T1" fmla="*/ 18 h 2309"/>
                <a:gd name="T2" fmla="*/ 21 w 1295"/>
                <a:gd name="T3" fmla="*/ 14 h 2309"/>
                <a:gd name="T4" fmla="*/ 158 w 1295"/>
                <a:gd name="T5" fmla="*/ 0 h 2309"/>
                <a:gd name="T6" fmla="*/ 291 w 1295"/>
                <a:gd name="T7" fmla="*/ 1 h 2309"/>
                <a:gd name="T8" fmla="*/ 409 w 1295"/>
                <a:gd name="T9" fmla="*/ 15 h 2309"/>
                <a:gd name="T10" fmla="*/ 493 w 1295"/>
                <a:gd name="T11" fmla="*/ 32 h 2309"/>
                <a:gd name="T12" fmla="*/ 581 w 1295"/>
                <a:gd name="T13" fmla="*/ 57 h 2309"/>
                <a:gd name="T14" fmla="*/ 672 w 1295"/>
                <a:gd name="T15" fmla="*/ 90 h 2309"/>
                <a:gd name="T16" fmla="*/ 762 w 1295"/>
                <a:gd name="T17" fmla="*/ 133 h 2309"/>
                <a:gd name="T18" fmla="*/ 855 w 1295"/>
                <a:gd name="T19" fmla="*/ 189 h 2309"/>
                <a:gd name="T20" fmla="*/ 944 w 1295"/>
                <a:gd name="T21" fmla="*/ 255 h 2309"/>
                <a:gd name="T22" fmla="*/ 1032 w 1295"/>
                <a:gd name="T23" fmla="*/ 337 h 2309"/>
                <a:gd name="T24" fmla="*/ 1075 w 1295"/>
                <a:gd name="T25" fmla="*/ 383 h 2309"/>
                <a:gd name="T26" fmla="*/ 1099 w 1295"/>
                <a:gd name="T27" fmla="*/ 412 h 2309"/>
                <a:gd name="T28" fmla="*/ 1145 w 1295"/>
                <a:gd name="T29" fmla="*/ 474 h 2309"/>
                <a:gd name="T30" fmla="*/ 1182 w 1295"/>
                <a:gd name="T31" fmla="*/ 540 h 2309"/>
                <a:gd name="T32" fmla="*/ 1215 w 1295"/>
                <a:gd name="T33" fmla="*/ 609 h 2309"/>
                <a:gd name="T34" fmla="*/ 1252 w 1295"/>
                <a:gd name="T35" fmla="*/ 716 h 2309"/>
                <a:gd name="T36" fmla="*/ 1284 w 1295"/>
                <a:gd name="T37" fmla="*/ 868 h 2309"/>
                <a:gd name="T38" fmla="*/ 1295 w 1295"/>
                <a:gd name="T39" fmla="*/ 1025 h 2309"/>
                <a:gd name="T40" fmla="*/ 1290 w 1295"/>
                <a:gd name="T41" fmla="*/ 1186 h 2309"/>
                <a:gd name="T42" fmla="*/ 1273 w 1295"/>
                <a:gd name="T43" fmla="*/ 1345 h 2309"/>
                <a:gd name="T44" fmla="*/ 1245 w 1295"/>
                <a:gd name="T45" fmla="*/ 1503 h 2309"/>
                <a:gd name="T46" fmla="*/ 1210 w 1295"/>
                <a:gd name="T47" fmla="*/ 1654 h 2309"/>
                <a:gd name="T48" fmla="*/ 1168 w 1295"/>
                <a:gd name="T49" fmla="*/ 1797 h 2309"/>
                <a:gd name="T50" fmla="*/ 1103 w 1295"/>
                <a:gd name="T51" fmla="*/ 1991 h 2309"/>
                <a:gd name="T52" fmla="*/ 988 w 1295"/>
                <a:gd name="T53" fmla="*/ 2268 h 2309"/>
                <a:gd name="T54" fmla="*/ 967 w 1295"/>
                <a:gd name="T55" fmla="*/ 2309 h 2309"/>
                <a:gd name="T56" fmla="*/ 967 w 1295"/>
                <a:gd name="T57" fmla="*/ 2281 h 2309"/>
                <a:gd name="T58" fmla="*/ 947 w 1295"/>
                <a:gd name="T59" fmla="*/ 2000 h 2309"/>
                <a:gd name="T60" fmla="*/ 905 w 1295"/>
                <a:gd name="T61" fmla="*/ 1678 h 2309"/>
                <a:gd name="T62" fmla="*/ 862 w 1295"/>
                <a:gd name="T63" fmla="*/ 1442 h 2309"/>
                <a:gd name="T64" fmla="*/ 804 w 1295"/>
                <a:gd name="T65" fmla="*/ 1208 h 2309"/>
                <a:gd name="T66" fmla="*/ 748 w 1295"/>
                <a:gd name="T67" fmla="*/ 1039 h 2309"/>
                <a:gd name="T68" fmla="*/ 704 w 1295"/>
                <a:gd name="T69" fmla="*/ 935 h 2309"/>
                <a:gd name="T70" fmla="*/ 681 w 1295"/>
                <a:gd name="T71" fmla="*/ 888 h 2309"/>
                <a:gd name="T72" fmla="*/ 626 w 1295"/>
                <a:gd name="T73" fmla="*/ 784 h 2309"/>
                <a:gd name="T74" fmla="*/ 512 w 1295"/>
                <a:gd name="T75" fmla="*/ 597 h 2309"/>
                <a:gd name="T76" fmla="*/ 397 w 1295"/>
                <a:gd name="T77" fmla="*/ 435 h 2309"/>
                <a:gd name="T78" fmla="*/ 286 w 1295"/>
                <a:gd name="T79" fmla="*/ 299 h 2309"/>
                <a:gd name="T80" fmla="*/ 138 w 1295"/>
                <a:gd name="T81" fmla="*/ 141 h 2309"/>
                <a:gd name="T82" fmla="*/ 13 w 1295"/>
                <a:gd name="T83" fmla="*/ 27 h 2309"/>
                <a:gd name="T84" fmla="*/ 0 w 1295"/>
                <a:gd name="T85" fmla="*/ 18 h 2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95" h="2309">
                  <a:moveTo>
                    <a:pt x="0" y="18"/>
                  </a:moveTo>
                  <a:lnTo>
                    <a:pt x="21" y="14"/>
                  </a:lnTo>
                  <a:lnTo>
                    <a:pt x="158" y="0"/>
                  </a:lnTo>
                  <a:lnTo>
                    <a:pt x="291" y="1"/>
                  </a:lnTo>
                  <a:lnTo>
                    <a:pt x="409" y="15"/>
                  </a:lnTo>
                  <a:lnTo>
                    <a:pt x="493" y="32"/>
                  </a:lnTo>
                  <a:lnTo>
                    <a:pt x="581" y="57"/>
                  </a:lnTo>
                  <a:lnTo>
                    <a:pt x="672" y="90"/>
                  </a:lnTo>
                  <a:lnTo>
                    <a:pt x="762" y="133"/>
                  </a:lnTo>
                  <a:lnTo>
                    <a:pt x="855" y="189"/>
                  </a:lnTo>
                  <a:lnTo>
                    <a:pt x="944" y="255"/>
                  </a:lnTo>
                  <a:lnTo>
                    <a:pt x="1032" y="337"/>
                  </a:lnTo>
                  <a:lnTo>
                    <a:pt x="1075" y="383"/>
                  </a:lnTo>
                  <a:lnTo>
                    <a:pt x="1099" y="412"/>
                  </a:lnTo>
                  <a:lnTo>
                    <a:pt x="1145" y="474"/>
                  </a:lnTo>
                  <a:lnTo>
                    <a:pt x="1182" y="540"/>
                  </a:lnTo>
                  <a:lnTo>
                    <a:pt x="1215" y="609"/>
                  </a:lnTo>
                  <a:lnTo>
                    <a:pt x="1252" y="716"/>
                  </a:lnTo>
                  <a:lnTo>
                    <a:pt x="1284" y="868"/>
                  </a:lnTo>
                  <a:lnTo>
                    <a:pt x="1295" y="1025"/>
                  </a:lnTo>
                  <a:lnTo>
                    <a:pt x="1290" y="1186"/>
                  </a:lnTo>
                  <a:lnTo>
                    <a:pt x="1273" y="1345"/>
                  </a:lnTo>
                  <a:lnTo>
                    <a:pt x="1245" y="1503"/>
                  </a:lnTo>
                  <a:lnTo>
                    <a:pt x="1210" y="1654"/>
                  </a:lnTo>
                  <a:lnTo>
                    <a:pt x="1168" y="1797"/>
                  </a:lnTo>
                  <a:lnTo>
                    <a:pt x="1103" y="1991"/>
                  </a:lnTo>
                  <a:lnTo>
                    <a:pt x="988" y="2268"/>
                  </a:lnTo>
                  <a:lnTo>
                    <a:pt x="967" y="2309"/>
                  </a:lnTo>
                  <a:lnTo>
                    <a:pt x="967" y="2281"/>
                  </a:lnTo>
                  <a:lnTo>
                    <a:pt x="947" y="2000"/>
                  </a:lnTo>
                  <a:lnTo>
                    <a:pt x="905" y="1678"/>
                  </a:lnTo>
                  <a:lnTo>
                    <a:pt x="862" y="1442"/>
                  </a:lnTo>
                  <a:lnTo>
                    <a:pt x="804" y="1208"/>
                  </a:lnTo>
                  <a:lnTo>
                    <a:pt x="748" y="1039"/>
                  </a:lnTo>
                  <a:lnTo>
                    <a:pt x="704" y="935"/>
                  </a:lnTo>
                  <a:lnTo>
                    <a:pt x="681" y="888"/>
                  </a:lnTo>
                  <a:lnTo>
                    <a:pt x="626" y="784"/>
                  </a:lnTo>
                  <a:lnTo>
                    <a:pt x="512" y="597"/>
                  </a:lnTo>
                  <a:lnTo>
                    <a:pt x="397" y="435"/>
                  </a:lnTo>
                  <a:lnTo>
                    <a:pt x="286" y="299"/>
                  </a:lnTo>
                  <a:lnTo>
                    <a:pt x="138" y="141"/>
                  </a:lnTo>
                  <a:lnTo>
                    <a:pt x="13" y="27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3939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4406" tIns="422031" rIns="84406" bIns="42203"/>
            <a:lstStyle/>
            <a:p>
              <a:pPr algn="r">
                <a:defRPr/>
              </a:pPr>
              <a:r>
                <a:rPr lang="en-US" sz="2215" b="1" dirty="0">
                  <a:solidFill>
                    <a:schemeClr val="bg1"/>
                  </a:solidFill>
                  <a:latin typeface="Bahnschrift SemiBold Condensed" panose="020B0502040204020203" pitchFamily="34" charset="0"/>
                </a:rPr>
                <a:t>01</a:t>
              </a:r>
            </a:p>
          </p:txBody>
        </p:sp>
        <p:sp>
          <p:nvSpPr>
            <p:cNvPr id="20" name="Freeform 2659">
              <a:extLst>
                <a:ext uri="{FF2B5EF4-FFF2-40B4-BE49-F238E27FC236}">
                  <a16:creationId xmlns:a16="http://schemas.microsoft.com/office/drawing/2014/main" id="{A60CFDC3-4EFA-852D-C9DD-26FE83DFE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031" y="2024029"/>
              <a:ext cx="1303211" cy="1784396"/>
            </a:xfrm>
            <a:custGeom>
              <a:avLst/>
              <a:gdLst>
                <a:gd name="T0" fmla="*/ 1192 w 1593"/>
                <a:gd name="T1" fmla="*/ 0 h 2183"/>
                <a:gd name="T2" fmla="*/ 1207 w 1593"/>
                <a:gd name="T3" fmla="*/ 12 h 2183"/>
                <a:gd name="T4" fmla="*/ 1304 w 1593"/>
                <a:gd name="T5" fmla="*/ 112 h 2183"/>
                <a:gd name="T6" fmla="*/ 1386 w 1593"/>
                <a:gd name="T7" fmla="*/ 217 h 2183"/>
                <a:gd name="T8" fmla="*/ 1448 w 1593"/>
                <a:gd name="T9" fmla="*/ 318 h 2183"/>
                <a:gd name="T10" fmla="*/ 1487 w 1593"/>
                <a:gd name="T11" fmla="*/ 394 h 2183"/>
                <a:gd name="T12" fmla="*/ 1523 w 1593"/>
                <a:gd name="T13" fmla="*/ 479 h 2183"/>
                <a:gd name="T14" fmla="*/ 1553 w 1593"/>
                <a:gd name="T15" fmla="*/ 569 h 2183"/>
                <a:gd name="T16" fmla="*/ 1575 w 1593"/>
                <a:gd name="T17" fmla="*/ 668 h 2183"/>
                <a:gd name="T18" fmla="*/ 1589 w 1593"/>
                <a:gd name="T19" fmla="*/ 774 h 2183"/>
                <a:gd name="T20" fmla="*/ 1593 w 1593"/>
                <a:gd name="T21" fmla="*/ 887 h 2183"/>
                <a:gd name="T22" fmla="*/ 1584 w 1593"/>
                <a:gd name="T23" fmla="*/ 1005 h 2183"/>
                <a:gd name="T24" fmla="*/ 1575 w 1593"/>
                <a:gd name="T25" fmla="*/ 1068 h 2183"/>
                <a:gd name="T26" fmla="*/ 1567 w 1593"/>
                <a:gd name="T27" fmla="*/ 1106 h 2183"/>
                <a:gd name="T28" fmla="*/ 1547 w 1593"/>
                <a:gd name="T29" fmla="*/ 1180 h 2183"/>
                <a:gd name="T30" fmla="*/ 1520 w 1593"/>
                <a:gd name="T31" fmla="*/ 1250 h 2183"/>
                <a:gd name="T32" fmla="*/ 1486 w 1593"/>
                <a:gd name="T33" fmla="*/ 1317 h 2183"/>
                <a:gd name="T34" fmla="*/ 1425 w 1593"/>
                <a:gd name="T35" fmla="*/ 1414 h 2183"/>
                <a:gd name="T36" fmla="*/ 1325 w 1593"/>
                <a:gd name="T37" fmla="*/ 1532 h 2183"/>
                <a:gd name="T38" fmla="*/ 1210 w 1593"/>
                <a:gd name="T39" fmla="*/ 1640 h 2183"/>
                <a:gd name="T40" fmla="*/ 1081 w 1593"/>
                <a:gd name="T41" fmla="*/ 1736 h 2183"/>
                <a:gd name="T42" fmla="*/ 945 w 1593"/>
                <a:gd name="T43" fmla="*/ 1823 h 2183"/>
                <a:gd name="T44" fmla="*/ 804 w 1593"/>
                <a:gd name="T45" fmla="*/ 1898 h 2183"/>
                <a:gd name="T46" fmla="*/ 664 w 1593"/>
                <a:gd name="T47" fmla="*/ 1964 h 2183"/>
                <a:gd name="T48" fmla="*/ 527 w 1593"/>
                <a:gd name="T49" fmla="*/ 2021 h 2183"/>
                <a:gd name="T50" fmla="*/ 335 w 1593"/>
                <a:gd name="T51" fmla="*/ 2090 h 2183"/>
                <a:gd name="T52" fmla="*/ 46 w 1593"/>
                <a:gd name="T53" fmla="*/ 2174 h 2183"/>
                <a:gd name="T54" fmla="*/ 0 w 1593"/>
                <a:gd name="T55" fmla="*/ 2183 h 2183"/>
                <a:gd name="T56" fmla="*/ 22 w 1593"/>
                <a:gd name="T57" fmla="*/ 2165 h 2183"/>
                <a:gd name="T58" fmla="*/ 230 w 1593"/>
                <a:gd name="T59" fmla="*/ 1974 h 2183"/>
                <a:gd name="T60" fmla="*/ 455 w 1593"/>
                <a:gd name="T61" fmla="*/ 1741 h 2183"/>
                <a:gd name="T62" fmla="*/ 614 w 1593"/>
                <a:gd name="T63" fmla="*/ 1561 h 2183"/>
                <a:gd name="T64" fmla="*/ 761 w 1593"/>
                <a:gd name="T65" fmla="*/ 1369 h 2183"/>
                <a:gd name="T66" fmla="*/ 857 w 1593"/>
                <a:gd name="T67" fmla="*/ 1220 h 2183"/>
                <a:gd name="T68" fmla="*/ 912 w 1593"/>
                <a:gd name="T69" fmla="*/ 1121 h 2183"/>
                <a:gd name="T70" fmla="*/ 935 w 1593"/>
                <a:gd name="T71" fmla="*/ 1073 h 2183"/>
                <a:gd name="T72" fmla="*/ 982 w 1593"/>
                <a:gd name="T73" fmla="*/ 966 h 2183"/>
                <a:gd name="T74" fmla="*/ 1057 w 1593"/>
                <a:gd name="T75" fmla="*/ 761 h 2183"/>
                <a:gd name="T76" fmla="*/ 1111 w 1593"/>
                <a:gd name="T77" fmla="*/ 569 h 2183"/>
                <a:gd name="T78" fmla="*/ 1149 w 1593"/>
                <a:gd name="T79" fmla="*/ 398 h 2183"/>
                <a:gd name="T80" fmla="*/ 1181 w 1593"/>
                <a:gd name="T81" fmla="*/ 183 h 2183"/>
                <a:gd name="T82" fmla="*/ 1192 w 1593"/>
                <a:gd name="T83" fmla="*/ 16 h 2183"/>
                <a:gd name="T84" fmla="*/ 1192 w 1593"/>
                <a:gd name="T85" fmla="*/ 0 h 2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3" h="2183">
                  <a:moveTo>
                    <a:pt x="1192" y="0"/>
                  </a:moveTo>
                  <a:lnTo>
                    <a:pt x="1207" y="12"/>
                  </a:lnTo>
                  <a:lnTo>
                    <a:pt x="1304" y="112"/>
                  </a:lnTo>
                  <a:lnTo>
                    <a:pt x="1386" y="217"/>
                  </a:lnTo>
                  <a:lnTo>
                    <a:pt x="1448" y="318"/>
                  </a:lnTo>
                  <a:lnTo>
                    <a:pt x="1487" y="394"/>
                  </a:lnTo>
                  <a:lnTo>
                    <a:pt x="1523" y="479"/>
                  </a:lnTo>
                  <a:lnTo>
                    <a:pt x="1553" y="569"/>
                  </a:lnTo>
                  <a:lnTo>
                    <a:pt x="1575" y="668"/>
                  </a:lnTo>
                  <a:lnTo>
                    <a:pt x="1589" y="774"/>
                  </a:lnTo>
                  <a:lnTo>
                    <a:pt x="1593" y="887"/>
                  </a:lnTo>
                  <a:lnTo>
                    <a:pt x="1584" y="1005"/>
                  </a:lnTo>
                  <a:lnTo>
                    <a:pt x="1575" y="1068"/>
                  </a:lnTo>
                  <a:lnTo>
                    <a:pt x="1567" y="1106"/>
                  </a:lnTo>
                  <a:lnTo>
                    <a:pt x="1547" y="1180"/>
                  </a:lnTo>
                  <a:lnTo>
                    <a:pt x="1520" y="1250"/>
                  </a:lnTo>
                  <a:lnTo>
                    <a:pt x="1486" y="1317"/>
                  </a:lnTo>
                  <a:lnTo>
                    <a:pt x="1425" y="1414"/>
                  </a:lnTo>
                  <a:lnTo>
                    <a:pt x="1325" y="1532"/>
                  </a:lnTo>
                  <a:lnTo>
                    <a:pt x="1210" y="1640"/>
                  </a:lnTo>
                  <a:lnTo>
                    <a:pt x="1081" y="1736"/>
                  </a:lnTo>
                  <a:lnTo>
                    <a:pt x="945" y="1823"/>
                  </a:lnTo>
                  <a:lnTo>
                    <a:pt x="804" y="1898"/>
                  </a:lnTo>
                  <a:lnTo>
                    <a:pt x="664" y="1964"/>
                  </a:lnTo>
                  <a:lnTo>
                    <a:pt x="527" y="2021"/>
                  </a:lnTo>
                  <a:lnTo>
                    <a:pt x="335" y="2090"/>
                  </a:lnTo>
                  <a:lnTo>
                    <a:pt x="46" y="2174"/>
                  </a:lnTo>
                  <a:lnTo>
                    <a:pt x="0" y="2183"/>
                  </a:lnTo>
                  <a:lnTo>
                    <a:pt x="22" y="2165"/>
                  </a:lnTo>
                  <a:lnTo>
                    <a:pt x="230" y="1974"/>
                  </a:lnTo>
                  <a:lnTo>
                    <a:pt x="455" y="1741"/>
                  </a:lnTo>
                  <a:lnTo>
                    <a:pt x="614" y="1561"/>
                  </a:lnTo>
                  <a:lnTo>
                    <a:pt x="761" y="1369"/>
                  </a:lnTo>
                  <a:lnTo>
                    <a:pt x="857" y="1220"/>
                  </a:lnTo>
                  <a:lnTo>
                    <a:pt x="912" y="1121"/>
                  </a:lnTo>
                  <a:lnTo>
                    <a:pt x="935" y="1073"/>
                  </a:lnTo>
                  <a:lnTo>
                    <a:pt x="982" y="966"/>
                  </a:lnTo>
                  <a:lnTo>
                    <a:pt x="1057" y="761"/>
                  </a:lnTo>
                  <a:lnTo>
                    <a:pt x="1111" y="569"/>
                  </a:lnTo>
                  <a:lnTo>
                    <a:pt x="1149" y="398"/>
                  </a:lnTo>
                  <a:lnTo>
                    <a:pt x="1181" y="183"/>
                  </a:lnTo>
                  <a:lnTo>
                    <a:pt x="1192" y="16"/>
                  </a:lnTo>
                  <a:lnTo>
                    <a:pt x="1192" y="0"/>
                  </a:lnTo>
                  <a:close/>
                </a:path>
              </a:pathLst>
            </a:custGeom>
            <a:solidFill>
              <a:srgbClr val="F35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4406" tIns="42203" rIns="84406" bIns="337625" anchor="ctr"/>
            <a:lstStyle/>
            <a:p>
              <a:pPr algn="r">
                <a:defRPr/>
              </a:pPr>
              <a:r>
                <a:rPr lang="en-US" sz="2215" b="1" dirty="0">
                  <a:solidFill>
                    <a:schemeClr val="bg1"/>
                  </a:solidFill>
                  <a:latin typeface="Bahnschrift SemiBold Condensed" panose="020B0502040204020203" pitchFamily="34" charset="0"/>
                </a:rPr>
                <a:t>02</a:t>
              </a:r>
            </a:p>
          </p:txBody>
        </p:sp>
        <p:sp>
          <p:nvSpPr>
            <p:cNvPr id="21" name="Freeform 2660">
              <a:extLst>
                <a:ext uri="{FF2B5EF4-FFF2-40B4-BE49-F238E27FC236}">
                  <a16:creationId xmlns:a16="http://schemas.microsoft.com/office/drawing/2014/main" id="{D25B5CB3-1D56-08E4-62D0-69B6333BC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2836" y="3474177"/>
              <a:ext cx="2000980" cy="870437"/>
            </a:xfrm>
            <a:custGeom>
              <a:avLst/>
              <a:gdLst>
                <a:gd name="T0" fmla="*/ 2449 w 2449"/>
                <a:gd name="T1" fmla="*/ 0 h 1061"/>
                <a:gd name="T2" fmla="*/ 2449 w 2449"/>
                <a:gd name="T3" fmla="*/ 19 h 1061"/>
                <a:gd name="T4" fmla="*/ 2431 w 2449"/>
                <a:gd name="T5" fmla="*/ 157 h 1061"/>
                <a:gd name="T6" fmla="*/ 2400 w 2449"/>
                <a:gd name="T7" fmla="*/ 286 h 1061"/>
                <a:gd name="T8" fmla="*/ 2360 w 2449"/>
                <a:gd name="T9" fmla="*/ 398 h 1061"/>
                <a:gd name="T10" fmla="*/ 2325 w 2449"/>
                <a:gd name="T11" fmla="*/ 477 h 1061"/>
                <a:gd name="T12" fmla="*/ 2281 w 2449"/>
                <a:gd name="T13" fmla="*/ 556 h 1061"/>
                <a:gd name="T14" fmla="*/ 2228 w 2449"/>
                <a:gd name="T15" fmla="*/ 636 h 1061"/>
                <a:gd name="T16" fmla="*/ 2165 w 2449"/>
                <a:gd name="T17" fmla="*/ 715 h 1061"/>
                <a:gd name="T18" fmla="*/ 2090 w 2449"/>
                <a:gd name="T19" fmla="*/ 792 h 1061"/>
                <a:gd name="T20" fmla="*/ 2005 w 2449"/>
                <a:gd name="T21" fmla="*/ 866 h 1061"/>
                <a:gd name="T22" fmla="*/ 1906 w 2449"/>
                <a:gd name="T23" fmla="*/ 933 h 1061"/>
                <a:gd name="T24" fmla="*/ 1852 w 2449"/>
                <a:gd name="T25" fmla="*/ 964 h 1061"/>
                <a:gd name="T26" fmla="*/ 1817 w 2449"/>
                <a:gd name="T27" fmla="*/ 982 h 1061"/>
                <a:gd name="T28" fmla="*/ 1747 w 2449"/>
                <a:gd name="T29" fmla="*/ 1011 h 1061"/>
                <a:gd name="T30" fmla="*/ 1674 w 2449"/>
                <a:gd name="T31" fmla="*/ 1034 h 1061"/>
                <a:gd name="T32" fmla="*/ 1600 w 2449"/>
                <a:gd name="T33" fmla="*/ 1050 h 1061"/>
                <a:gd name="T34" fmla="*/ 1486 w 2449"/>
                <a:gd name="T35" fmla="*/ 1061 h 1061"/>
                <a:gd name="T36" fmla="*/ 1332 w 2449"/>
                <a:gd name="T37" fmla="*/ 1058 h 1061"/>
                <a:gd name="T38" fmla="*/ 1176 w 2449"/>
                <a:gd name="T39" fmla="*/ 1034 h 1061"/>
                <a:gd name="T40" fmla="*/ 1021 w 2449"/>
                <a:gd name="T41" fmla="*/ 994 h 1061"/>
                <a:gd name="T42" fmla="*/ 869 w 2449"/>
                <a:gd name="T43" fmla="*/ 941 h 1061"/>
                <a:gd name="T44" fmla="*/ 723 w 2449"/>
                <a:gd name="T45" fmla="*/ 877 h 1061"/>
                <a:gd name="T46" fmla="*/ 583 w 2449"/>
                <a:gd name="T47" fmla="*/ 809 h 1061"/>
                <a:gd name="T48" fmla="*/ 453 w 2449"/>
                <a:gd name="T49" fmla="*/ 737 h 1061"/>
                <a:gd name="T50" fmla="*/ 280 w 2449"/>
                <a:gd name="T51" fmla="*/ 630 h 1061"/>
                <a:gd name="T52" fmla="*/ 35 w 2449"/>
                <a:gd name="T53" fmla="*/ 455 h 1061"/>
                <a:gd name="T54" fmla="*/ 0 w 2449"/>
                <a:gd name="T55" fmla="*/ 426 h 1061"/>
                <a:gd name="T56" fmla="*/ 27 w 2449"/>
                <a:gd name="T57" fmla="*/ 432 h 1061"/>
                <a:gd name="T58" fmla="*/ 305 w 2449"/>
                <a:gd name="T59" fmla="*/ 476 h 1061"/>
                <a:gd name="T60" fmla="*/ 628 w 2449"/>
                <a:gd name="T61" fmla="*/ 507 h 1061"/>
                <a:gd name="T62" fmla="*/ 867 w 2449"/>
                <a:gd name="T63" fmla="*/ 518 h 1061"/>
                <a:gd name="T64" fmla="*/ 1109 w 2449"/>
                <a:gd name="T65" fmla="*/ 515 h 1061"/>
                <a:gd name="T66" fmla="*/ 1285 w 2449"/>
                <a:gd name="T67" fmla="*/ 498 h 1061"/>
                <a:gd name="T68" fmla="*/ 1397 w 2449"/>
                <a:gd name="T69" fmla="*/ 478 h 1061"/>
                <a:gd name="T70" fmla="*/ 1449 w 2449"/>
                <a:gd name="T71" fmla="*/ 467 h 1061"/>
                <a:gd name="T72" fmla="*/ 1561 w 2449"/>
                <a:gd name="T73" fmla="*/ 437 h 1061"/>
                <a:gd name="T74" fmla="*/ 1769 w 2449"/>
                <a:gd name="T75" fmla="*/ 367 h 1061"/>
                <a:gd name="T76" fmla="*/ 1953 w 2449"/>
                <a:gd name="T77" fmla="*/ 292 h 1061"/>
                <a:gd name="T78" fmla="*/ 2111 w 2449"/>
                <a:gd name="T79" fmla="*/ 214 h 1061"/>
                <a:gd name="T80" fmla="*/ 2299 w 2449"/>
                <a:gd name="T81" fmla="*/ 105 h 1061"/>
                <a:gd name="T82" fmla="*/ 2436 w 2449"/>
                <a:gd name="T83" fmla="*/ 9 h 1061"/>
                <a:gd name="T84" fmla="*/ 2449 w 2449"/>
                <a:gd name="T85" fmla="*/ 0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49" h="1061">
                  <a:moveTo>
                    <a:pt x="2449" y="0"/>
                  </a:moveTo>
                  <a:lnTo>
                    <a:pt x="2449" y="19"/>
                  </a:lnTo>
                  <a:lnTo>
                    <a:pt x="2431" y="157"/>
                  </a:lnTo>
                  <a:lnTo>
                    <a:pt x="2400" y="286"/>
                  </a:lnTo>
                  <a:lnTo>
                    <a:pt x="2360" y="398"/>
                  </a:lnTo>
                  <a:lnTo>
                    <a:pt x="2325" y="477"/>
                  </a:lnTo>
                  <a:lnTo>
                    <a:pt x="2281" y="556"/>
                  </a:lnTo>
                  <a:lnTo>
                    <a:pt x="2228" y="636"/>
                  </a:lnTo>
                  <a:lnTo>
                    <a:pt x="2165" y="715"/>
                  </a:lnTo>
                  <a:lnTo>
                    <a:pt x="2090" y="792"/>
                  </a:lnTo>
                  <a:lnTo>
                    <a:pt x="2005" y="866"/>
                  </a:lnTo>
                  <a:lnTo>
                    <a:pt x="1906" y="933"/>
                  </a:lnTo>
                  <a:lnTo>
                    <a:pt x="1852" y="964"/>
                  </a:lnTo>
                  <a:lnTo>
                    <a:pt x="1817" y="982"/>
                  </a:lnTo>
                  <a:lnTo>
                    <a:pt x="1747" y="1011"/>
                  </a:lnTo>
                  <a:lnTo>
                    <a:pt x="1674" y="1034"/>
                  </a:lnTo>
                  <a:lnTo>
                    <a:pt x="1600" y="1050"/>
                  </a:lnTo>
                  <a:lnTo>
                    <a:pt x="1486" y="1061"/>
                  </a:lnTo>
                  <a:lnTo>
                    <a:pt x="1332" y="1058"/>
                  </a:lnTo>
                  <a:lnTo>
                    <a:pt x="1176" y="1034"/>
                  </a:lnTo>
                  <a:lnTo>
                    <a:pt x="1021" y="994"/>
                  </a:lnTo>
                  <a:lnTo>
                    <a:pt x="869" y="941"/>
                  </a:lnTo>
                  <a:lnTo>
                    <a:pt x="723" y="877"/>
                  </a:lnTo>
                  <a:lnTo>
                    <a:pt x="583" y="809"/>
                  </a:lnTo>
                  <a:lnTo>
                    <a:pt x="453" y="737"/>
                  </a:lnTo>
                  <a:lnTo>
                    <a:pt x="280" y="630"/>
                  </a:lnTo>
                  <a:lnTo>
                    <a:pt x="35" y="455"/>
                  </a:lnTo>
                  <a:lnTo>
                    <a:pt x="0" y="426"/>
                  </a:lnTo>
                  <a:lnTo>
                    <a:pt x="27" y="432"/>
                  </a:lnTo>
                  <a:lnTo>
                    <a:pt x="305" y="476"/>
                  </a:lnTo>
                  <a:lnTo>
                    <a:pt x="628" y="507"/>
                  </a:lnTo>
                  <a:lnTo>
                    <a:pt x="867" y="518"/>
                  </a:lnTo>
                  <a:lnTo>
                    <a:pt x="1109" y="515"/>
                  </a:lnTo>
                  <a:lnTo>
                    <a:pt x="1285" y="498"/>
                  </a:lnTo>
                  <a:lnTo>
                    <a:pt x="1397" y="478"/>
                  </a:lnTo>
                  <a:lnTo>
                    <a:pt x="1449" y="467"/>
                  </a:lnTo>
                  <a:lnTo>
                    <a:pt x="1561" y="437"/>
                  </a:lnTo>
                  <a:lnTo>
                    <a:pt x="1769" y="367"/>
                  </a:lnTo>
                  <a:lnTo>
                    <a:pt x="1953" y="292"/>
                  </a:lnTo>
                  <a:lnTo>
                    <a:pt x="2111" y="214"/>
                  </a:lnTo>
                  <a:lnTo>
                    <a:pt x="2299" y="105"/>
                  </a:lnTo>
                  <a:lnTo>
                    <a:pt x="2436" y="9"/>
                  </a:lnTo>
                  <a:lnTo>
                    <a:pt x="2449" y="0"/>
                  </a:lnTo>
                  <a:close/>
                </a:path>
              </a:pathLst>
            </a:custGeom>
            <a:solidFill>
              <a:srgbClr val="A9C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4406" tIns="42203" rIns="506437" bIns="84406" anchor="b"/>
            <a:lstStyle/>
            <a:p>
              <a:pPr algn="r">
                <a:defRPr/>
              </a:pPr>
              <a:r>
                <a:rPr lang="en-US" sz="2215" b="1" dirty="0">
                  <a:solidFill>
                    <a:schemeClr val="bg1"/>
                  </a:solidFill>
                  <a:latin typeface="Bahnschrift SemiBold Condensed" panose="020B0502040204020203" pitchFamily="34" charset="0"/>
                </a:rPr>
                <a:t>03</a:t>
              </a:r>
            </a:p>
          </p:txBody>
        </p:sp>
        <p:sp>
          <p:nvSpPr>
            <p:cNvPr id="22" name="Freeform 2661">
              <a:extLst>
                <a:ext uri="{FF2B5EF4-FFF2-40B4-BE49-F238E27FC236}">
                  <a16:creationId xmlns:a16="http://schemas.microsoft.com/office/drawing/2014/main" id="{DEB3745A-664E-F916-8985-63E800794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1414" y="3072035"/>
              <a:ext cx="1521597" cy="1533710"/>
            </a:xfrm>
            <a:custGeom>
              <a:avLst/>
              <a:gdLst>
                <a:gd name="T0" fmla="*/ 1860 w 1860"/>
                <a:gd name="T1" fmla="*/ 1653 h 1876"/>
                <a:gd name="T2" fmla="*/ 1845 w 1860"/>
                <a:gd name="T3" fmla="*/ 1664 h 1876"/>
                <a:gd name="T4" fmla="*/ 1727 w 1860"/>
                <a:gd name="T5" fmla="*/ 1737 h 1876"/>
                <a:gd name="T6" fmla="*/ 1606 w 1860"/>
                <a:gd name="T7" fmla="*/ 1793 h 1876"/>
                <a:gd name="T8" fmla="*/ 1494 w 1860"/>
                <a:gd name="T9" fmla="*/ 1830 h 1876"/>
                <a:gd name="T10" fmla="*/ 1411 w 1860"/>
                <a:gd name="T11" fmla="*/ 1851 h 1876"/>
                <a:gd name="T12" fmla="*/ 1320 w 1860"/>
                <a:gd name="T13" fmla="*/ 1867 h 1876"/>
                <a:gd name="T14" fmla="*/ 1224 w 1860"/>
                <a:gd name="T15" fmla="*/ 1876 h 1876"/>
                <a:gd name="T16" fmla="*/ 1123 w 1860"/>
                <a:gd name="T17" fmla="*/ 1876 h 1876"/>
                <a:gd name="T18" fmla="*/ 1018 w 1860"/>
                <a:gd name="T19" fmla="*/ 1865 h 1876"/>
                <a:gd name="T20" fmla="*/ 906 w 1860"/>
                <a:gd name="T21" fmla="*/ 1843 h 1876"/>
                <a:gd name="T22" fmla="*/ 792 w 1860"/>
                <a:gd name="T23" fmla="*/ 1808 h 1876"/>
                <a:gd name="T24" fmla="*/ 734 w 1860"/>
                <a:gd name="T25" fmla="*/ 1785 h 1876"/>
                <a:gd name="T26" fmla="*/ 699 w 1860"/>
                <a:gd name="T27" fmla="*/ 1769 h 1876"/>
                <a:gd name="T28" fmla="*/ 632 w 1860"/>
                <a:gd name="T29" fmla="*/ 1733 h 1876"/>
                <a:gd name="T30" fmla="*/ 569 w 1860"/>
                <a:gd name="T31" fmla="*/ 1690 h 1876"/>
                <a:gd name="T32" fmla="*/ 511 w 1860"/>
                <a:gd name="T33" fmla="*/ 1641 h 1876"/>
                <a:gd name="T34" fmla="*/ 431 w 1860"/>
                <a:gd name="T35" fmla="*/ 1561 h 1876"/>
                <a:gd name="T36" fmla="*/ 337 w 1860"/>
                <a:gd name="T37" fmla="*/ 1438 h 1876"/>
                <a:gd name="T38" fmla="*/ 260 w 1860"/>
                <a:gd name="T39" fmla="*/ 1300 h 1876"/>
                <a:gd name="T40" fmla="*/ 193 w 1860"/>
                <a:gd name="T41" fmla="*/ 1154 h 1876"/>
                <a:gd name="T42" fmla="*/ 140 w 1860"/>
                <a:gd name="T43" fmla="*/ 1002 h 1876"/>
                <a:gd name="T44" fmla="*/ 99 w 1860"/>
                <a:gd name="T45" fmla="*/ 848 h 1876"/>
                <a:gd name="T46" fmla="*/ 65 w 1860"/>
                <a:gd name="T47" fmla="*/ 696 h 1876"/>
                <a:gd name="T48" fmla="*/ 42 w 1860"/>
                <a:gd name="T49" fmla="*/ 550 h 1876"/>
                <a:gd name="T50" fmla="*/ 17 w 1860"/>
                <a:gd name="T51" fmla="*/ 346 h 1876"/>
                <a:gd name="T52" fmla="*/ 0 w 1860"/>
                <a:gd name="T53" fmla="*/ 47 h 1876"/>
                <a:gd name="T54" fmla="*/ 2 w 1860"/>
                <a:gd name="T55" fmla="*/ 0 h 1876"/>
                <a:gd name="T56" fmla="*/ 15 w 1860"/>
                <a:gd name="T57" fmla="*/ 26 h 1876"/>
                <a:gd name="T58" fmla="*/ 153 w 1860"/>
                <a:gd name="T59" fmla="*/ 270 h 1876"/>
                <a:gd name="T60" fmla="*/ 330 w 1860"/>
                <a:gd name="T61" fmla="*/ 543 h 1876"/>
                <a:gd name="T62" fmla="*/ 470 w 1860"/>
                <a:gd name="T63" fmla="*/ 738 h 1876"/>
                <a:gd name="T64" fmla="*/ 624 w 1860"/>
                <a:gd name="T65" fmla="*/ 924 h 1876"/>
                <a:gd name="T66" fmla="*/ 747 w 1860"/>
                <a:gd name="T67" fmla="*/ 1051 h 1876"/>
                <a:gd name="T68" fmla="*/ 831 w 1860"/>
                <a:gd name="T69" fmla="*/ 1126 h 1876"/>
                <a:gd name="T70" fmla="*/ 873 w 1860"/>
                <a:gd name="T71" fmla="*/ 1160 h 1876"/>
                <a:gd name="T72" fmla="*/ 966 w 1860"/>
                <a:gd name="T73" fmla="*/ 1230 h 1876"/>
                <a:gd name="T74" fmla="*/ 1150 w 1860"/>
                <a:gd name="T75" fmla="*/ 1349 h 1876"/>
                <a:gd name="T76" fmla="*/ 1324 w 1860"/>
                <a:gd name="T77" fmla="*/ 1445 h 1876"/>
                <a:gd name="T78" fmla="*/ 1483 w 1860"/>
                <a:gd name="T79" fmla="*/ 1520 h 1876"/>
                <a:gd name="T80" fmla="*/ 1684 w 1860"/>
                <a:gd name="T81" fmla="*/ 1601 h 1876"/>
                <a:gd name="T82" fmla="*/ 1845 w 1860"/>
                <a:gd name="T83" fmla="*/ 1649 h 1876"/>
                <a:gd name="T84" fmla="*/ 1860 w 1860"/>
                <a:gd name="T85" fmla="*/ 1653 h 1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60" h="1876">
                  <a:moveTo>
                    <a:pt x="1860" y="1653"/>
                  </a:moveTo>
                  <a:lnTo>
                    <a:pt x="1845" y="1664"/>
                  </a:lnTo>
                  <a:lnTo>
                    <a:pt x="1727" y="1737"/>
                  </a:lnTo>
                  <a:lnTo>
                    <a:pt x="1606" y="1793"/>
                  </a:lnTo>
                  <a:lnTo>
                    <a:pt x="1494" y="1830"/>
                  </a:lnTo>
                  <a:lnTo>
                    <a:pt x="1411" y="1851"/>
                  </a:lnTo>
                  <a:lnTo>
                    <a:pt x="1320" y="1867"/>
                  </a:lnTo>
                  <a:lnTo>
                    <a:pt x="1224" y="1876"/>
                  </a:lnTo>
                  <a:lnTo>
                    <a:pt x="1123" y="1876"/>
                  </a:lnTo>
                  <a:lnTo>
                    <a:pt x="1018" y="1865"/>
                  </a:lnTo>
                  <a:lnTo>
                    <a:pt x="906" y="1843"/>
                  </a:lnTo>
                  <a:lnTo>
                    <a:pt x="792" y="1808"/>
                  </a:lnTo>
                  <a:lnTo>
                    <a:pt x="734" y="1785"/>
                  </a:lnTo>
                  <a:lnTo>
                    <a:pt x="699" y="1769"/>
                  </a:lnTo>
                  <a:lnTo>
                    <a:pt x="632" y="1733"/>
                  </a:lnTo>
                  <a:lnTo>
                    <a:pt x="569" y="1690"/>
                  </a:lnTo>
                  <a:lnTo>
                    <a:pt x="511" y="1641"/>
                  </a:lnTo>
                  <a:lnTo>
                    <a:pt x="431" y="1561"/>
                  </a:lnTo>
                  <a:lnTo>
                    <a:pt x="337" y="1438"/>
                  </a:lnTo>
                  <a:lnTo>
                    <a:pt x="260" y="1300"/>
                  </a:lnTo>
                  <a:lnTo>
                    <a:pt x="193" y="1154"/>
                  </a:lnTo>
                  <a:lnTo>
                    <a:pt x="140" y="1002"/>
                  </a:lnTo>
                  <a:lnTo>
                    <a:pt x="99" y="848"/>
                  </a:lnTo>
                  <a:lnTo>
                    <a:pt x="65" y="696"/>
                  </a:lnTo>
                  <a:lnTo>
                    <a:pt x="42" y="550"/>
                  </a:lnTo>
                  <a:lnTo>
                    <a:pt x="17" y="346"/>
                  </a:lnTo>
                  <a:lnTo>
                    <a:pt x="0" y="47"/>
                  </a:lnTo>
                  <a:lnTo>
                    <a:pt x="2" y="0"/>
                  </a:lnTo>
                  <a:lnTo>
                    <a:pt x="15" y="26"/>
                  </a:lnTo>
                  <a:lnTo>
                    <a:pt x="153" y="270"/>
                  </a:lnTo>
                  <a:lnTo>
                    <a:pt x="330" y="543"/>
                  </a:lnTo>
                  <a:lnTo>
                    <a:pt x="470" y="738"/>
                  </a:lnTo>
                  <a:lnTo>
                    <a:pt x="624" y="924"/>
                  </a:lnTo>
                  <a:lnTo>
                    <a:pt x="747" y="1051"/>
                  </a:lnTo>
                  <a:lnTo>
                    <a:pt x="831" y="1126"/>
                  </a:lnTo>
                  <a:lnTo>
                    <a:pt x="873" y="1160"/>
                  </a:lnTo>
                  <a:lnTo>
                    <a:pt x="966" y="1230"/>
                  </a:lnTo>
                  <a:lnTo>
                    <a:pt x="1150" y="1349"/>
                  </a:lnTo>
                  <a:lnTo>
                    <a:pt x="1324" y="1445"/>
                  </a:lnTo>
                  <a:lnTo>
                    <a:pt x="1483" y="1520"/>
                  </a:lnTo>
                  <a:lnTo>
                    <a:pt x="1684" y="1601"/>
                  </a:lnTo>
                  <a:lnTo>
                    <a:pt x="1845" y="1649"/>
                  </a:lnTo>
                  <a:lnTo>
                    <a:pt x="1860" y="1653"/>
                  </a:lnTo>
                  <a:close/>
                </a:path>
              </a:pathLst>
            </a:custGeom>
            <a:solidFill>
              <a:srgbClr val="1AA8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4406" tIns="0" rIns="506437" bIns="42203" anchor="b"/>
            <a:lstStyle/>
            <a:p>
              <a:pPr algn="r">
                <a:defRPr/>
              </a:pPr>
              <a:r>
                <a:rPr lang="en-US" sz="2215" b="1" dirty="0">
                  <a:solidFill>
                    <a:schemeClr val="bg1"/>
                  </a:solidFill>
                  <a:latin typeface="Bahnschrift SemiBold Condensed" panose="020B0502040204020203" pitchFamily="34" charset="0"/>
                </a:rPr>
                <a:t>04</a:t>
              </a:r>
            </a:p>
          </p:txBody>
        </p:sp>
        <p:sp>
          <p:nvSpPr>
            <p:cNvPr id="23" name="TextBox 52">
              <a:extLst>
                <a:ext uri="{FF2B5EF4-FFF2-40B4-BE49-F238E27FC236}">
                  <a16:creationId xmlns:a16="http://schemas.microsoft.com/office/drawing/2014/main" id="{2333A174-0847-FD09-1142-B031D1897B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87094" y="1003877"/>
              <a:ext cx="2595770" cy="303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endParaRPr lang="en-US" altLang="en-US" sz="1200"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C1CE474-DCA7-3134-7D0D-72AFA43C6CD4}"/>
                </a:ext>
              </a:extLst>
            </p:cNvPr>
            <p:cNvSpPr txBox="1"/>
            <p:nvPr/>
          </p:nvSpPr>
          <p:spPr>
            <a:xfrm>
              <a:off x="3975229" y="4966105"/>
              <a:ext cx="3329048" cy="7425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mn-MN" sz="1200" dirty="0">
                  <a:solidFill>
                    <a:srgbClr val="0000FF"/>
                  </a:solidFill>
                  <a:latin typeface="Bahnschrift SemiBold Condensed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“</a:t>
              </a:r>
              <a:r>
                <a:rPr lang="mn-MN" sz="1400" dirty="0">
                  <a:solidFill>
                    <a:srgbClr val="0000FF"/>
                  </a:solidFill>
                  <a:latin typeface="Bahnschrift SemiBold Condensed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малын генетик нөөцийг ашиглах” </a:t>
              </a:r>
              <a:r>
                <a:rPr lang="mn-MN" sz="1200" dirty="0">
                  <a:latin typeface="Bahnschrift SemiBold Condensed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малын генетик нөөцийн ашигт шинж чанарыг хөгжүүлж, үр шим, ашгийг нь хүртэх үйл ажиллагааг;</a:t>
              </a:r>
              <a:endParaRPr lang="en-US" sz="1200" dirty="0"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3">
            <a:extLst>
              <a:ext uri="{FF2B5EF4-FFF2-40B4-BE49-F238E27FC236}">
                <a16:creationId xmlns:a16="http://schemas.microsoft.com/office/drawing/2014/main" id="{A8884E41-F625-677C-0FFF-D93A0D916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1889" y="744830"/>
            <a:ext cx="86534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mn-MN" altLang="en-US" sz="16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МАЛЫН ГЕНЕТИК НӨӨЦИЙН ТУХАЙ ХУУЛИЙН ЗОХИЦУУЛСАН ХАРИЛЦАА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372E47C-9B99-00C2-CD23-C80BCF3A790D}"/>
              </a:ext>
            </a:extLst>
          </p:cNvPr>
          <p:cNvSpPr/>
          <p:nvPr/>
        </p:nvSpPr>
        <p:spPr>
          <a:xfrm>
            <a:off x="6581775" y="1064367"/>
            <a:ext cx="2352675" cy="3150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mn-MN" sz="1400" dirty="0">
                <a:solidFill>
                  <a:srgbClr val="0000FF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“малчин”</a:t>
            </a:r>
            <a:r>
              <a:rPr lang="mn-MN" sz="1200" dirty="0"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BBA3B5D-4942-0497-2360-F6DDC2A3751E}"/>
              </a:ext>
            </a:extLst>
          </p:cNvPr>
          <p:cNvSpPr/>
          <p:nvPr/>
        </p:nvSpPr>
        <p:spPr>
          <a:xfrm>
            <a:off x="3468688" y="1108817"/>
            <a:ext cx="3227387" cy="1349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mn-MN" sz="1400" dirty="0">
                <a:solidFill>
                  <a:srgbClr val="0000FF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“малын генетик нөөц”: 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mn-MN" sz="1400" dirty="0"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n-MN" sz="1800" dirty="0"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n-MN" sz="1300" dirty="0">
                <a:solidFill>
                  <a:srgbClr val="0000FF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mn-MN" sz="1300" dirty="0"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мал</a:t>
            </a:r>
            <a:r>
              <a:rPr lang="en-US" sz="1300" dirty="0"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mn-MN" sz="1300" dirty="0"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mn-MN" sz="1300" dirty="0"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300" dirty="0"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n-MN" sz="1300" dirty="0">
                <a:solidFill>
                  <a:srgbClr val="0000FF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1300" dirty="0"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n-MN" sz="1300" dirty="0"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малын үржүүлгийн  бүтээгдэхүүн</a:t>
            </a:r>
            <a:r>
              <a:rPr lang="en-US" sz="1300" dirty="0"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mn-MN" sz="1300" dirty="0"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mn-MN" sz="1300" dirty="0"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n-MN" sz="1300" dirty="0">
                <a:solidFill>
                  <a:srgbClr val="0000FF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mn-MN" sz="1300" dirty="0"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мал аж ахуйд хамааралтай  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mn-MN" sz="1300" dirty="0"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уламжлалт мэдлэг;</a:t>
            </a:r>
            <a:endParaRPr lang="en-US" sz="1300" dirty="0"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FDA340-0424-F3B0-ECB2-586EF3A7E877}"/>
              </a:ext>
            </a:extLst>
          </p:cNvPr>
          <p:cNvSpPr/>
          <p:nvPr/>
        </p:nvSpPr>
        <p:spPr>
          <a:xfrm>
            <a:off x="2159000" y="4858492"/>
            <a:ext cx="2771775" cy="116814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mn-MN" sz="1400" dirty="0">
                <a:solidFill>
                  <a:srgbClr val="0000FF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“малын генетик нөөцийн төлөв байдал”: </a:t>
            </a:r>
            <a:r>
              <a:rPr lang="mn-MN" sz="1200" dirty="0"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малын генетик нөөцийн төрөл, зүйл, үүлдэр, омог, тоо хэмжээ, чанар, хүрэлцээ, хангамж, тэдгээрийн хувьсал, өөрчлөлтийг</a:t>
            </a:r>
            <a:r>
              <a:rPr lang="en-US" sz="1200" dirty="0"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n-MN" sz="1200" dirty="0"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үнэлгээний үндсэн дээр тогтооссныг;</a:t>
            </a:r>
            <a:endParaRPr lang="en-US" sz="1200" dirty="0"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1B12A9-E640-03C4-FE2C-F02C18C896A2}"/>
              </a:ext>
            </a:extLst>
          </p:cNvPr>
          <p:cNvSpPr/>
          <p:nvPr/>
        </p:nvSpPr>
        <p:spPr>
          <a:xfrm>
            <a:off x="8172450" y="4555280"/>
            <a:ext cx="2644775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mn-MN" sz="1400" dirty="0">
                <a:solidFill>
                  <a:srgbClr val="0000FF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“уламжлалт мэдлэг”: </a:t>
            </a:r>
            <a:r>
              <a:rPr lang="mn-MN" sz="1200" dirty="0"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малын генетик нөөцийг ашиглах явцад өвлөгдөн уламжлагдаж ирсэн арга, аман болон бичгэн хэлбэрийн мэдээлэл, дадал заншлыг;</a:t>
            </a:r>
            <a:endParaRPr lang="en-US" sz="1200" dirty="0"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185">
            <a:extLst>
              <a:ext uri="{FF2B5EF4-FFF2-40B4-BE49-F238E27FC236}">
                <a16:creationId xmlns:a16="http://schemas.microsoft.com/office/drawing/2014/main" id="{BC9E645A-58BA-99BD-2AE4-934DD8A7F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62" y="935593"/>
            <a:ext cx="248905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mn-MN" sz="1800" dirty="0">
                <a:latin typeface="Bahnschrift SemiBold Condensed" panose="020B0502040204020203" pitchFamily="34" charset="0"/>
              </a:rPr>
              <a:t>БҮЛЭГ 1: НИЙТЛЭГ ҮНДЭСЛЭЛ</a:t>
            </a:r>
            <a:endParaRPr lang="en-US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8995FC37-9036-2BB1-22BD-5B7CFA83F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50" y="3113830"/>
            <a:ext cx="29162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9144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t">
              <a:spcBef>
                <a:spcPct val="0"/>
              </a:spcBef>
              <a:buFontTx/>
              <a:buNone/>
            </a:pPr>
            <a:r>
              <a:rPr lang="mn-MN" altLang="en-US" sz="1400" b="1">
                <a:solidFill>
                  <a:srgbClr val="0000FF"/>
                </a:solidFill>
                <a:latin typeface="Bahnschrift SemiBold Condensed" panose="020B0502040204020203" pitchFamily="34" charset="0"/>
              </a:rPr>
              <a:t>“мал” </a:t>
            </a:r>
            <a:r>
              <a:rPr lang="mn-MN" altLang="en-US" sz="1200">
                <a:solidFill>
                  <a:srgbClr val="333333"/>
                </a:solidFill>
                <a:latin typeface="Bahnschrift SemiBold Condensed" panose="020B0502040204020203" pitchFamily="34" charset="0"/>
              </a:rPr>
              <a:t>гэж уламжлагдан маллаж ирсэн таван хошуу малыг;</a:t>
            </a:r>
          </a:p>
          <a:p>
            <a:pPr algn="just" fontAlgn="t">
              <a:spcBef>
                <a:spcPct val="0"/>
              </a:spcBef>
              <a:buFontTx/>
              <a:buNone/>
            </a:pPr>
            <a:r>
              <a:rPr lang="mn-MN" altLang="en-US" sz="1400" b="1">
                <a:solidFill>
                  <a:srgbClr val="0000FF"/>
                </a:solidFill>
                <a:latin typeface="Bahnschrift SemiBold Condensed" panose="020B0502040204020203" pitchFamily="34" charset="0"/>
              </a:rPr>
              <a:t>“тэжээвэр амьтан” </a:t>
            </a:r>
            <a:r>
              <a:rPr lang="mn-MN" altLang="en-US" sz="1200">
                <a:solidFill>
                  <a:srgbClr val="333333"/>
                </a:solidFill>
                <a:latin typeface="Bahnschrift SemiBold Condensed" panose="020B0502040204020203" pitchFamily="34" charset="0"/>
              </a:rPr>
              <a:t>гэж ашиг шимийг нь ашиглах болон бусад хэрэгцээнд зориулан гэршүүлэн үржүүлж байгаа амьтныг;</a:t>
            </a:r>
          </a:p>
        </p:txBody>
      </p:sp>
      <p:sp>
        <p:nvSpPr>
          <p:cNvPr id="32" name="Rectangle 1">
            <a:extLst>
              <a:ext uri="{FF2B5EF4-FFF2-40B4-BE49-F238E27FC236}">
                <a16:creationId xmlns:a16="http://schemas.microsoft.com/office/drawing/2014/main" id="{422A86E7-EB82-1E67-AA79-E83C5E68D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5588" y="6047530"/>
            <a:ext cx="13853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mn-MN" altLang="en-US" sz="1200" b="1">
                <a:solidFill>
                  <a:srgbClr val="0000FF"/>
                </a:solidFill>
                <a:latin typeface="Bahnschrift SemiBold Condensed" panose="020B0502040204020203" pitchFamily="34" charset="0"/>
              </a:rPr>
              <a:t>- “гойд ашиг шимт мал”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mn-MN" altLang="en-US" sz="1200" b="1">
                <a:solidFill>
                  <a:srgbClr val="0000FF"/>
                </a:solidFill>
                <a:latin typeface="Bahnschrift SemiBold Condensed" panose="020B0502040204020203" pitchFamily="34" charset="0"/>
              </a:rPr>
              <a:t>- “малын генийн сан” </a:t>
            </a:r>
            <a:endParaRPr lang="en-US" altLang="en-US" sz="1200" b="1">
              <a:solidFill>
                <a:srgbClr val="0000FF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33" name="Rectangle 2">
            <a:extLst>
              <a:ext uri="{FF2B5EF4-FFF2-40B4-BE49-F238E27FC236}">
                <a16:creationId xmlns:a16="http://schemas.microsoft.com/office/drawing/2014/main" id="{9CC432A7-0C3F-8311-0DF8-833E170CE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5588" y="5774480"/>
            <a:ext cx="16065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mn-MN" altLang="en-US" sz="1200" b="1">
                <a:solidFill>
                  <a:srgbClr val="0000FF"/>
                </a:solidFill>
                <a:latin typeface="Bahnschrift SemiBold Condensed" panose="020B0502040204020203" pitchFamily="34" charset="0"/>
              </a:rPr>
              <a:t>- “цөм сүрэг” </a:t>
            </a:r>
            <a:endParaRPr lang="en-US" altLang="en-US" sz="1200" b="1">
              <a:solidFill>
                <a:srgbClr val="0000FF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03070A94-F938-330F-BBE2-F059B89B5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6288" y="2593130"/>
            <a:ext cx="242093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t">
              <a:spcBef>
                <a:spcPct val="0"/>
              </a:spcBef>
              <a:buFontTx/>
              <a:buNone/>
            </a:pPr>
            <a:r>
              <a:rPr lang="mn-MN" altLang="en-US" sz="1400">
                <a:solidFill>
                  <a:srgbClr val="333333"/>
                </a:solidFill>
                <a:latin typeface="Bahnschrift SemiBold Condensed" panose="020B0502040204020203" pitchFamily="34" charset="0"/>
              </a:rPr>
              <a:t>“</a:t>
            </a:r>
            <a:r>
              <a:rPr lang="mn-MN" altLang="en-US" sz="1400" b="1">
                <a:solidFill>
                  <a:srgbClr val="0000FF"/>
                </a:solidFill>
                <a:latin typeface="Bahnschrift SemiBold Condensed" panose="020B0502040204020203" pitchFamily="34" charset="0"/>
              </a:rPr>
              <a:t>малын үржүүлгийн бүтээгдэхүүн” </a:t>
            </a:r>
            <a:r>
              <a:rPr lang="mn-MN" altLang="en-US" sz="1200">
                <a:solidFill>
                  <a:srgbClr val="333333"/>
                </a:solidFill>
                <a:latin typeface="Bahnschrift SemiBold Condensed" panose="020B0502040204020203" pitchFamily="34" charset="0"/>
              </a:rPr>
              <a:t>гэж малын удамшлын мэдээлэл агуулсан ДНХ, РНХ, биеийн эс, өндгөн эс, үр, хөврөл, сорьц болон бусад бүрэлдэхүүнийг;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A63EE10-476F-A75A-A6D4-8A287378BE1B}"/>
              </a:ext>
            </a:extLst>
          </p:cNvPr>
          <p:cNvSpPr/>
          <p:nvPr/>
        </p:nvSpPr>
        <p:spPr>
          <a:xfrm>
            <a:off x="6840538" y="1254867"/>
            <a:ext cx="14750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mn-MN" sz="1400" dirty="0">
                <a:solidFill>
                  <a:srgbClr val="0000FF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“мал бүхий этгээд”: </a:t>
            </a:r>
            <a:endParaRPr lang="en-US" sz="1400" dirty="0">
              <a:latin typeface="Bahnschrift SemiBold Condensed" panose="020B05020402040202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9435769-E4DB-5F5A-FD66-16FCB9D443A2}"/>
              </a:ext>
            </a:extLst>
          </p:cNvPr>
          <p:cNvSpPr/>
          <p:nvPr/>
        </p:nvSpPr>
        <p:spPr>
          <a:xfrm>
            <a:off x="7348538" y="1512042"/>
            <a:ext cx="13324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mn-MN" sz="1400" dirty="0">
                <a:solidFill>
                  <a:srgbClr val="0000FF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“хуулийн этгээд” </a:t>
            </a:r>
            <a:endParaRPr lang="en-US" sz="1400" dirty="0">
              <a:latin typeface="Bahnschrift SemiBold Condensed" panose="020B050204020402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BC4A78F-66FD-7DC0-CC63-6D8F7B8466D0}"/>
              </a:ext>
            </a:extLst>
          </p:cNvPr>
          <p:cNvSpPr txBox="1"/>
          <p:nvPr/>
        </p:nvSpPr>
        <p:spPr>
          <a:xfrm>
            <a:off x="136863" y="8511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2. </a:t>
            </a:r>
            <a:r>
              <a:rPr lang="mn-M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МАЛ АЖ АХУЙН САЛБАРЫН ӨНӨӨГИЙН БАЙДАЛ </a:t>
            </a:r>
            <a:r>
              <a:rPr lang="en-US" altLang="zh-C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mn-MN" altLang="zh-C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                                                      Хууль эрх зүй,</a:t>
            </a:r>
            <a:r>
              <a:rPr lang="en-US" altLang="zh-C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mn-M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үржүүлэг селекци</a:t>
            </a:r>
            <a:endParaRPr lang="en-US" sz="1400" dirty="0">
              <a:solidFill>
                <a:schemeClr val="accent6">
                  <a:lumMod val="50000"/>
                </a:schemeClr>
              </a:solidFill>
              <a:latin typeface="Bahnschrift SemiBold Condensed" panose="020B0502040204020203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347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EE5EA03-116A-58E5-3469-EA52BE7F09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47" t="55882" r="11501" b="33090"/>
          <a:stretch/>
        </p:blipFill>
        <p:spPr>
          <a:xfrm>
            <a:off x="6284099" y="78135"/>
            <a:ext cx="5907901" cy="5397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0CFC90-BB17-468A-DDCC-8F4E2EAF70E0}"/>
              </a:ext>
            </a:extLst>
          </p:cNvPr>
          <p:cNvSpPr txBox="1"/>
          <p:nvPr/>
        </p:nvSpPr>
        <p:spPr>
          <a:xfrm>
            <a:off x="136863" y="13273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2. </a:t>
            </a:r>
            <a:r>
              <a:rPr lang="mn-M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МАЛ АЖ АХУЙН САЛБАРЫН ӨНӨӨГИЙН БАЙДАЛ </a:t>
            </a:r>
            <a:r>
              <a:rPr lang="en-US" altLang="zh-C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mn-MN" altLang="zh-C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                                                      Хууль эрх зүй,</a:t>
            </a:r>
            <a:r>
              <a:rPr lang="en-US" altLang="zh-C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mn-M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үржүүлэг селекци</a:t>
            </a:r>
            <a:endParaRPr lang="en-US" sz="1400" dirty="0">
              <a:solidFill>
                <a:schemeClr val="accent6">
                  <a:lumMod val="50000"/>
                </a:schemeClr>
              </a:solidFill>
              <a:latin typeface="Bahnschrift SemiBold Condensed" panose="020B0502040204020203" pitchFamily="34" charset="0"/>
              <a:cs typeface="Times New Roman" pitchFamily="18" charset="0"/>
            </a:endParaRP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71716D48-0169-C11B-01D2-A743DC54C9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99" t="90259" r="57772" b="5053"/>
          <a:stretch/>
        </p:blipFill>
        <p:spPr>
          <a:xfrm>
            <a:off x="1643370" y="6604286"/>
            <a:ext cx="10548630" cy="227833"/>
          </a:xfrm>
          <a:prstGeom prst="rect">
            <a:avLst/>
          </a:prstGeom>
        </p:spPr>
      </p:pic>
      <p:sp>
        <p:nvSpPr>
          <p:cNvPr id="7" name="자유형 30">
            <a:extLst>
              <a:ext uri="{FF2B5EF4-FFF2-40B4-BE49-F238E27FC236}">
                <a16:creationId xmlns:a16="http://schemas.microsoft.com/office/drawing/2014/main" id="{24F173A7-015E-2EF0-F6BE-63E261F548C0}"/>
              </a:ext>
            </a:extLst>
          </p:cNvPr>
          <p:cNvSpPr/>
          <p:nvPr/>
        </p:nvSpPr>
        <p:spPr>
          <a:xfrm rot="10800000">
            <a:off x="2951163" y="5240338"/>
            <a:ext cx="1306512" cy="693737"/>
          </a:xfrm>
          <a:custGeom>
            <a:avLst/>
            <a:gdLst>
              <a:gd name="connsiteX0" fmla="*/ 0 w 3825425"/>
              <a:gd name="connsiteY0" fmla="*/ 743584 h 1620503"/>
              <a:gd name="connsiteX1" fmla="*/ 1912713 w 3825425"/>
              <a:gd name="connsiteY1" fmla="*/ 0 h 1620503"/>
              <a:gd name="connsiteX2" fmla="*/ 3825425 w 3825425"/>
              <a:gd name="connsiteY2" fmla="*/ 743584 h 1620503"/>
              <a:gd name="connsiteX3" fmla="*/ 2869069 w 3825425"/>
              <a:gd name="connsiteY3" fmla="*/ 743584 h 1620503"/>
              <a:gd name="connsiteX4" fmla="*/ 2869069 w 3825425"/>
              <a:gd name="connsiteY4" fmla="*/ 1620503 h 1620503"/>
              <a:gd name="connsiteX5" fmla="*/ 956356 w 3825425"/>
              <a:gd name="connsiteY5" fmla="*/ 1620503 h 1620503"/>
              <a:gd name="connsiteX6" fmla="*/ 956356 w 3825425"/>
              <a:gd name="connsiteY6" fmla="*/ 743584 h 1620503"/>
              <a:gd name="connsiteX7" fmla="*/ 0 w 3825425"/>
              <a:gd name="connsiteY7" fmla="*/ 743584 h 1620503"/>
              <a:gd name="connsiteX0" fmla="*/ 0 w 3825425"/>
              <a:gd name="connsiteY0" fmla="*/ 743584 h 1620503"/>
              <a:gd name="connsiteX1" fmla="*/ 1912713 w 3825425"/>
              <a:gd name="connsiteY1" fmla="*/ 0 h 1620503"/>
              <a:gd name="connsiteX2" fmla="*/ 3825425 w 3825425"/>
              <a:gd name="connsiteY2" fmla="*/ 743584 h 1620503"/>
              <a:gd name="connsiteX3" fmla="*/ 2869069 w 3825425"/>
              <a:gd name="connsiteY3" fmla="*/ 743584 h 1620503"/>
              <a:gd name="connsiteX4" fmla="*/ 2869069 w 3825425"/>
              <a:gd name="connsiteY4" fmla="*/ 1620503 h 1620503"/>
              <a:gd name="connsiteX5" fmla="*/ 247425 w 3825425"/>
              <a:gd name="connsiteY5" fmla="*/ 1620503 h 1620503"/>
              <a:gd name="connsiteX6" fmla="*/ 956356 w 3825425"/>
              <a:gd name="connsiteY6" fmla="*/ 743584 h 1620503"/>
              <a:gd name="connsiteX7" fmla="*/ 0 w 3825425"/>
              <a:gd name="connsiteY7" fmla="*/ 743584 h 1620503"/>
              <a:gd name="connsiteX0" fmla="*/ 0 w 3825425"/>
              <a:gd name="connsiteY0" fmla="*/ 743584 h 1620503"/>
              <a:gd name="connsiteX1" fmla="*/ 1912713 w 3825425"/>
              <a:gd name="connsiteY1" fmla="*/ 0 h 1620503"/>
              <a:gd name="connsiteX2" fmla="*/ 3825425 w 3825425"/>
              <a:gd name="connsiteY2" fmla="*/ 743584 h 1620503"/>
              <a:gd name="connsiteX3" fmla="*/ 2869069 w 3825425"/>
              <a:gd name="connsiteY3" fmla="*/ 743584 h 1620503"/>
              <a:gd name="connsiteX4" fmla="*/ 3533550 w 3825425"/>
              <a:gd name="connsiteY4" fmla="*/ 1620503 h 1620503"/>
              <a:gd name="connsiteX5" fmla="*/ 247425 w 3825425"/>
              <a:gd name="connsiteY5" fmla="*/ 1620503 h 1620503"/>
              <a:gd name="connsiteX6" fmla="*/ 956356 w 3825425"/>
              <a:gd name="connsiteY6" fmla="*/ 743584 h 1620503"/>
              <a:gd name="connsiteX7" fmla="*/ 0 w 3825425"/>
              <a:gd name="connsiteY7" fmla="*/ 743584 h 1620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425" h="1620503">
                <a:moveTo>
                  <a:pt x="0" y="743584"/>
                </a:moveTo>
                <a:lnTo>
                  <a:pt x="1912713" y="0"/>
                </a:lnTo>
                <a:lnTo>
                  <a:pt x="3825425" y="743584"/>
                </a:lnTo>
                <a:lnTo>
                  <a:pt x="2869069" y="743584"/>
                </a:lnTo>
                <a:lnTo>
                  <a:pt x="3533550" y="1620503"/>
                </a:lnTo>
                <a:lnTo>
                  <a:pt x="247425" y="1620503"/>
                </a:lnTo>
                <a:lnTo>
                  <a:pt x="956356" y="743584"/>
                </a:lnTo>
                <a:lnTo>
                  <a:pt x="0" y="743584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80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Bahnschrift SemiBold Condensed" panose="020B0502040204020203" pitchFamily="34" charset="0"/>
              <a:cs typeface="Arial" pitchFamily="34" charset="0"/>
            </a:endParaRPr>
          </a:p>
        </p:txBody>
      </p:sp>
      <p:grpSp>
        <p:nvGrpSpPr>
          <p:cNvPr id="8" name="Group 46">
            <a:extLst>
              <a:ext uri="{FF2B5EF4-FFF2-40B4-BE49-F238E27FC236}">
                <a16:creationId xmlns:a16="http://schemas.microsoft.com/office/drawing/2014/main" id="{F303262C-D768-FEB2-E467-C769FC239BDB}"/>
              </a:ext>
            </a:extLst>
          </p:cNvPr>
          <p:cNvGrpSpPr>
            <a:grpSpLocks/>
          </p:cNvGrpSpPr>
          <p:nvPr/>
        </p:nvGrpSpPr>
        <p:grpSpPr bwMode="auto">
          <a:xfrm>
            <a:off x="1992313" y="1982788"/>
            <a:ext cx="8509000" cy="3533090"/>
            <a:chOff x="343620" y="1295112"/>
            <a:chExt cx="8509116" cy="3532489"/>
          </a:xfrm>
        </p:grpSpPr>
        <p:sp>
          <p:nvSpPr>
            <p:cNvPr id="9" name="Shape 5574">
              <a:extLst>
                <a:ext uri="{FF2B5EF4-FFF2-40B4-BE49-F238E27FC236}">
                  <a16:creationId xmlns:a16="http://schemas.microsoft.com/office/drawing/2014/main" id="{4F96F652-C801-A0E6-848E-A918B6114535}"/>
                </a:ext>
              </a:extLst>
            </p:cNvPr>
            <p:cNvSpPr/>
            <p:nvPr/>
          </p:nvSpPr>
          <p:spPr>
            <a:xfrm rot="21578058">
              <a:off x="357907" y="2750601"/>
              <a:ext cx="3127418" cy="101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35" y="2090"/>
                  </a:moveTo>
                  <a:cubicBezTo>
                    <a:pt x="12933" y="0"/>
                    <a:pt x="12933" y="0"/>
                    <a:pt x="12933" y="0"/>
                  </a:cubicBezTo>
                  <a:cubicBezTo>
                    <a:pt x="12797" y="0"/>
                    <a:pt x="12662" y="0"/>
                    <a:pt x="12527" y="0"/>
                  </a:cubicBezTo>
                  <a:cubicBezTo>
                    <a:pt x="13475" y="0"/>
                    <a:pt x="14377" y="697"/>
                    <a:pt x="15235" y="2090"/>
                  </a:cubicBezTo>
                  <a:close/>
                  <a:moveTo>
                    <a:pt x="21600" y="21600"/>
                  </a:moveTo>
                  <a:cubicBezTo>
                    <a:pt x="21600" y="21600"/>
                    <a:pt x="21600" y="21600"/>
                    <a:pt x="21600" y="21600"/>
                  </a:cubicBezTo>
                  <a:cubicBezTo>
                    <a:pt x="21532" y="21600"/>
                    <a:pt x="21487" y="20903"/>
                    <a:pt x="21442" y="20903"/>
                  </a:cubicBezTo>
                  <a:cubicBezTo>
                    <a:pt x="21419" y="20903"/>
                    <a:pt x="21419" y="20903"/>
                    <a:pt x="21419" y="20903"/>
                  </a:cubicBezTo>
                  <a:cubicBezTo>
                    <a:pt x="21487" y="20903"/>
                    <a:pt x="21532" y="21600"/>
                    <a:pt x="21600" y="21600"/>
                  </a:cubicBezTo>
                  <a:close/>
                  <a:moveTo>
                    <a:pt x="113" y="20903"/>
                  </a:moveTo>
                  <a:cubicBezTo>
                    <a:pt x="113" y="20903"/>
                    <a:pt x="90" y="20903"/>
                    <a:pt x="90" y="20903"/>
                  </a:cubicBezTo>
                  <a:cubicBezTo>
                    <a:pt x="68" y="20903"/>
                    <a:pt x="45" y="20903"/>
                    <a:pt x="0" y="21600"/>
                  </a:cubicBezTo>
                  <a:cubicBezTo>
                    <a:pt x="45" y="20903"/>
                    <a:pt x="68" y="20903"/>
                    <a:pt x="113" y="20903"/>
                  </a:cubicBezTo>
                  <a:close/>
                </a:path>
              </a:pathLst>
            </a:custGeom>
            <a:solidFill>
              <a:srgbClr val="BEBBB2"/>
            </a:solidFill>
            <a:ln w="12700">
              <a:miter lim="400000"/>
            </a:ln>
          </p:spPr>
          <p:txBody>
            <a:bodyPr lIns="34289" rIns="34289"/>
            <a:lstStyle/>
            <a:p>
              <a:pPr>
                <a:defRPr/>
              </a:pPr>
              <a:endParaRPr>
                <a:latin typeface="Bahnschrift SemiBold Condensed" panose="020B0502040204020203" pitchFamily="34" charset="0"/>
              </a:endParaRPr>
            </a:p>
          </p:txBody>
        </p:sp>
        <p:sp>
          <p:nvSpPr>
            <p:cNvPr id="10" name="Shape 5575">
              <a:extLst>
                <a:ext uri="{FF2B5EF4-FFF2-40B4-BE49-F238E27FC236}">
                  <a16:creationId xmlns:a16="http://schemas.microsoft.com/office/drawing/2014/main" id="{B4A211AB-F24F-EE04-D7EF-B7993422A883}"/>
                </a:ext>
              </a:extLst>
            </p:cNvPr>
            <p:cNvSpPr/>
            <p:nvPr/>
          </p:nvSpPr>
          <p:spPr>
            <a:xfrm rot="21578058">
              <a:off x="345207" y="3080745"/>
              <a:ext cx="3148056" cy="685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10" y="5451"/>
                  </a:moveTo>
                  <a:cubicBezTo>
                    <a:pt x="21376" y="9874"/>
                    <a:pt x="21129" y="14091"/>
                    <a:pt x="20748" y="18000"/>
                  </a:cubicBezTo>
                  <a:cubicBezTo>
                    <a:pt x="20748" y="18000"/>
                    <a:pt x="20748" y="18000"/>
                    <a:pt x="20748" y="18000"/>
                  </a:cubicBezTo>
                  <a:cubicBezTo>
                    <a:pt x="20748" y="18000"/>
                    <a:pt x="20748" y="18000"/>
                    <a:pt x="20748" y="18000"/>
                  </a:cubicBezTo>
                  <a:cubicBezTo>
                    <a:pt x="20680" y="18720"/>
                    <a:pt x="20613" y="19440"/>
                    <a:pt x="20523" y="20160"/>
                  </a:cubicBezTo>
                  <a:cubicBezTo>
                    <a:pt x="17675" y="21086"/>
                    <a:pt x="14422" y="21600"/>
                    <a:pt x="10811" y="21600"/>
                  </a:cubicBezTo>
                  <a:cubicBezTo>
                    <a:pt x="7178" y="21600"/>
                    <a:pt x="3948" y="21086"/>
                    <a:pt x="1077" y="20160"/>
                  </a:cubicBezTo>
                  <a:cubicBezTo>
                    <a:pt x="987" y="19440"/>
                    <a:pt x="920" y="18720"/>
                    <a:pt x="852" y="18000"/>
                  </a:cubicBezTo>
                  <a:cubicBezTo>
                    <a:pt x="471" y="13989"/>
                    <a:pt x="224" y="9874"/>
                    <a:pt x="90" y="5451"/>
                  </a:cubicBezTo>
                  <a:cubicBezTo>
                    <a:pt x="90" y="5040"/>
                    <a:pt x="67" y="4526"/>
                    <a:pt x="67" y="4114"/>
                  </a:cubicBezTo>
                  <a:cubicBezTo>
                    <a:pt x="45" y="3189"/>
                    <a:pt x="22" y="2366"/>
                    <a:pt x="0" y="1543"/>
                  </a:cubicBezTo>
                  <a:cubicBezTo>
                    <a:pt x="3163" y="514"/>
                    <a:pt x="6774" y="0"/>
                    <a:pt x="10811" y="0"/>
                  </a:cubicBezTo>
                  <a:cubicBezTo>
                    <a:pt x="14849" y="0"/>
                    <a:pt x="18437" y="514"/>
                    <a:pt x="21600" y="1440"/>
                  </a:cubicBezTo>
                  <a:cubicBezTo>
                    <a:pt x="21578" y="2366"/>
                    <a:pt x="21555" y="3189"/>
                    <a:pt x="21533" y="4114"/>
                  </a:cubicBezTo>
                  <a:cubicBezTo>
                    <a:pt x="21533" y="4526"/>
                    <a:pt x="21510" y="5040"/>
                    <a:pt x="21510" y="5451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4289" rIns="34289"/>
            <a:lstStyle/>
            <a:p>
              <a:pPr>
                <a:defRPr/>
              </a:pPr>
              <a:endParaRPr>
                <a:latin typeface="Bahnschrift SemiBold Condensed" panose="020B0502040204020203" pitchFamily="34" charset="0"/>
              </a:endParaRPr>
            </a:p>
          </p:txBody>
        </p:sp>
        <p:grpSp>
          <p:nvGrpSpPr>
            <p:cNvPr id="11" name="Group 5578">
              <a:extLst>
                <a:ext uri="{FF2B5EF4-FFF2-40B4-BE49-F238E27FC236}">
                  <a16:creationId xmlns:a16="http://schemas.microsoft.com/office/drawing/2014/main" id="{AB4698B5-E43C-A402-1BCC-24E6F47DB5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7359" y="1376845"/>
              <a:ext cx="2355190" cy="766253"/>
              <a:chOff x="0" y="0"/>
              <a:chExt cx="2664687" cy="866945"/>
            </a:xfrm>
          </p:grpSpPr>
          <p:sp>
            <p:nvSpPr>
              <p:cNvPr id="42" name="Shape 5576">
                <a:extLst>
                  <a:ext uri="{FF2B5EF4-FFF2-40B4-BE49-F238E27FC236}">
                    <a16:creationId xmlns:a16="http://schemas.microsoft.com/office/drawing/2014/main" id="{5D6E769A-2895-0CE7-F0D7-BF3742772966}"/>
                  </a:ext>
                </a:extLst>
              </p:cNvPr>
              <p:cNvSpPr/>
              <p:nvPr/>
            </p:nvSpPr>
            <p:spPr>
              <a:xfrm rot="21578058">
                <a:off x="7684" y="8092"/>
                <a:ext cx="2649304" cy="610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990" y="15447"/>
                    </a:moveTo>
                    <a:cubicBezTo>
                      <a:pt x="11598" y="15447"/>
                      <a:pt x="11207" y="15316"/>
                      <a:pt x="10785" y="15316"/>
                    </a:cubicBezTo>
                    <a:cubicBezTo>
                      <a:pt x="10182" y="15316"/>
                      <a:pt x="9580" y="15447"/>
                      <a:pt x="9008" y="15447"/>
                    </a:cubicBezTo>
                    <a:cubicBezTo>
                      <a:pt x="7321" y="15709"/>
                      <a:pt x="7321" y="15709"/>
                      <a:pt x="7321" y="15709"/>
                    </a:cubicBezTo>
                    <a:cubicBezTo>
                      <a:pt x="7200" y="15709"/>
                      <a:pt x="7110" y="15709"/>
                      <a:pt x="6989" y="15840"/>
                    </a:cubicBezTo>
                    <a:cubicBezTo>
                      <a:pt x="6899" y="15840"/>
                      <a:pt x="6808" y="15840"/>
                      <a:pt x="6718" y="15840"/>
                    </a:cubicBezTo>
                    <a:cubicBezTo>
                      <a:pt x="6387" y="15971"/>
                      <a:pt x="6055" y="15971"/>
                      <a:pt x="5724" y="16102"/>
                    </a:cubicBezTo>
                    <a:cubicBezTo>
                      <a:pt x="5392" y="16233"/>
                      <a:pt x="5091" y="16364"/>
                      <a:pt x="4790" y="16495"/>
                    </a:cubicBezTo>
                    <a:cubicBezTo>
                      <a:pt x="4218" y="16756"/>
                      <a:pt x="3645" y="17018"/>
                      <a:pt x="3103" y="17280"/>
                    </a:cubicBezTo>
                    <a:cubicBezTo>
                      <a:pt x="2410" y="17804"/>
                      <a:pt x="1808" y="18327"/>
                      <a:pt x="1356" y="18851"/>
                    </a:cubicBezTo>
                    <a:cubicBezTo>
                      <a:pt x="693" y="19505"/>
                      <a:pt x="301" y="20160"/>
                      <a:pt x="90" y="20945"/>
                    </a:cubicBezTo>
                    <a:cubicBezTo>
                      <a:pt x="60" y="21076"/>
                      <a:pt x="30" y="21207"/>
                      <a:pt x="0" y="21469"/>
                    </a:cubicBezTo>
                    <a:cubicBezTo>
                      <a:pt x="0" y="21338"/>
                      <a:pt x="0" y="21338"/>
                      <a:pt x="0" y="21338"/>
                    </a:cubicBezTo>
                    <a:cubicBezTo>
                      <a:pt x="30" y="21207"/>
                      <a:pt x="30" y="21207"/>
                      <a:pt x="30" y="21207"/>
                    </a:cubicBezTo>
                    <a:cubicBezTo>
                      <a:pt x="90" y="20815"/>
                      <a:pt x="181" y="20422"/>
                      <a:pt x="301" y="19767"/>
                    </a:cubicBezTo>
                    <a:cubicBezTo>
                      <a:pt x="392" y="19505"/>
                      <a:pt x="482" y="19113"/>
                      <a:pt x="542" y="18720"/>
                    </a:cubicBezTo>
                    <a:cubicBezTo>
                      <a:pt x="633" y="18327"/>
                      <a:pt x="693" y="18065"/>
                      <a:pt x="783" y="17673"/>
                    </a:cubicBezTo>
                    <a:cubicBezTo>
                      <a:pt x="3585" y="5891"/>
                      <a:pt x="6929" y="0"/>
                      <a:pt x="10815" y="0"/>
                    </a:cubicBezTo>
                    <a:cubicBezTo>
                      <a:pt x="14671" y="0"/>
                      <a:pt x="17985" y="5760"/>
                      <a:pt x="20756" y="17280"/>
                    </a:cubicBezTo>
                    <a:cubicBezTo>
                      <a:pt x="20877" y="17673"/>
                      <a:pt x="20997" y="18196"/>
                      <a:pt x="21088" y="18720"/>
                    </a:cubicBezTo>
                    <a:cubicBezTo>
                      <a:pt x="21178" y="19113"/>
                      <a:pt x="21238" y="19375"/>
                      <a:pt x="21329" y="19636"/>
                    </a:cubicBezTo>
                    <a:cubicBezTo>
                      <a:pt x="21389" y="19898"/>
                      <a:pt x="21449" y="20291"/>
                      <a:pt x="21510" y="20684"/>
                    </a:cubicBezTo>
                    <a:cubicBezTo>
                      <a:pt x="21570" y="20945"/>
                      <a:pt x="21600" y="21207"/>
                      <a:pt x="21600" y="21469"/>
                    </a:cubicBezTo>
                    <a:cubicBezTo>
                      <a:pt x="21600" y="21469"/>
                      <a:pt x="21600" y="21469"/>
                      <a:pt x="21600" y="21469"/>
                    </a:cubicBezTo>
                    <a:cubicBezTo>
                      <a:pt x="21570" y="21469"/>
                      <a:pt x="21570" y="21338"/>
                      <a:pt x="21570" y="21338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570" y="21338"/>
                      <a:pt x="21540" y="21076"/>
                      <a:pt x="21510" y="21076"/>
                    </a:cubicBezTo>
                    <a:cubicBezTo>
                      <a:pt x="21479" y="20815"/>
                      <a:pt x="21389" y="20553"/>
                      <a:pt x="21329" y="20422"/>
                    </a:cubicBezTo>
                    <a:cubicBezTo>
                      <a:pt x="21178" y="20029"/>
                      <a:pt x="20997" y="19767"/>
                      <a:pt x="20756" y="19375"/>
                    </a:cubicBezTo>
                    <a:cubicBezTo>
                      <a:pt x="20214" y="18589"/>
                      <a:pt x="19461" y="17935"/>
                      <a:pt x="18467" y="17280"/>
                    </a:cubicBezTo>
                    <a:cubicBezTo>
                      <a:pt x="17925" y="17018"/>
                      <a:pt x="17352" y="16756"/>
                      <a:pt x="16750" y="16495"/>
                    </a:cubicBezTo>
                    <a:cubicBezTo>
                      <a:pt x="16449" y="16364"/>
                      <a:pt x="16147" y="16233"/>
                      <a:pt x="15816" y="16102"/>
                    </a:cubicBezTo>
                    <a:cubicBezTo>
                      <a:pt x="15394" y="15971"/>
                      <a:pt x="14972" y="15840"/>
                      <a:pt x="14521" y="15840"/>
                    </a:cubicBezTo>
                    <a:cubicBezTo>
                      <a:pt x="14460" y="15709"/>
                      <a:pt x="14430" y="15709"/>
                      <a:pt x="14370" y="15709"/>
                    </a:cubicBezTo>
                    <a:cubicBezTo>
                      <a:pt x="14370" y="15709"/>
                      <a:pt x="14340" y="15709"/>
                      <a:pt x="14310" y="15709"/>
                    </a:cubicBezTo>
                    <a:cubicBezTo>
                      <a:pt x="14279" y="15709"/>
                      <a:pt x="14279" y="15709"/>
                      <a:pt x="14249" y="15709"/>
                    </a:cubicBezTo>
                    <a:cubicBezTo>
                      <a:pt x="14159" y="15578"/>
                      <a:pt x="14069" y="15578"/>
                      <a:pt x="14008" y="15578"/>
                    </a:cubicBezTo>
                    <a:cubicBezTo>
                      <a:pt x="13948" y="15578"/>
                      <a:pt x="13888" y="15578"/>
                      <a:pt x="13858" y="15578"/>
                    </a:cubicBezTo>
                    <a:cubicBezTo>
                      <a:pt x="13406" y="15578"/>
                      <a:pt x="13406" y="15578"/>
                      <a:pt x="13406" y="15578"/>
                    </a:cubicBezTo>
                    <a:cubicBezTo>
                      <a:pt x="13315" y="15578"/>
                      <a:pt x="13225" y="15578"/>
                      <a:pt x="13135" y="15578"/>
                    </a:cubicBezTo>
                    <a:lnTo>
                      <a:pt x="11990" y="1544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lIns="34289" tIns="34289" rIns="34289" bIns="34289"/>
              <a:lstStyle/>
              <a:p>
                <a:pPr>
                  <a:defRPr/>
                </a:pPr>
                <a:endParaRPr>
                  <a:latin typeface="Bahnschrift SemiBold Condensed" panose="020B0502040204020203" pitchFamily="34" charset="0"/>
                </a:endParaRPr>
              </a:p>
            </p:txBody>
          </p:sp>
          <p:sp>
            <p:nvSpPr>
              <p:cNvPr id="43" name="Shape 5577">
                <a:extLst>
                  <a:ext uri="{FF2B5EF4-FFF2-40B4-BE49-F238E27FC236}">
                    <a16:creationId xmlns:a16="http://schemas.microsoft.com/office/drawing/2014/main" id="{21321E24-5640-5572-488E-6BA4F5333A56}"/>
                  </a:ext>
                </a:extLst>
              </p:cNvPr>
              <p:cNvSpPr/>
              <p:nvPr/>
            </p:nvSpPr>
            <p:spPr>
              <a:xfrm rot="21578058">
                <a:off x="2295" y="478593"/>
                <a:ext cx="2660082" cy="378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410" y="210"/>
                    </a:moveTo>
                    <a:cubicBezTo>
                      <a:pt x="13860" y="419"/>
                      <a:pt x="13860" y="419"/>
                      <a:pt x="13860" y="419"/>
                    </a:cubicBezTo>
                    <a:cubicBezTo>
                      <a:pt x="13890" y="210"/>
                      <a:pt x="13950" y="210"/>
                      <a:pt x="14010" y="210"/>
                    </a:cubicBezTo>
                    <a:cubicBezTo>
                      <a:pt x="14070" y="210"/>
                      <a:pt x="14160" y="419"/>
                      <a:pt x="14250" y="419"/>
                    </a:cubicBezTo>
                    <a:cubicBezTo>
                      <a:pt x="14280" y="419"/>
                      <a:pt x="14280" y="419"/>
                      <a:pt x="14310" y="419"/>
                    </a:cubicBezTo>
                    <a:cubicBezTo>
                      <a:pt x="14400" y="419"/>
                      <a:pt x="14460" y="629"/>
                      <a:pt x="14520" y="629"/>
                    </a:cubicBezTo>
                    <a:cubicBezTo>
                      <a:pt x="14970" y="629"/>
                      <a:pt x="15390" y="839"/>
                      <a:pt x="15810" y="1049"/>
                    </a:cubicBezTo>
                    <a:cubicBezTo>
                      <a:pt x="16140" y="1258"/>
                      <a:pt x="16440" y="1468"/>
                      <a:pt x="16740" y="1678"/>
                    </a:cubicBezTo>
                    <a:cubicBezTo>
                      <a:pt x="17340" y="2097"/>
                      <a:pt x="17910" y="2517"/>
                      <a:pt x="18450" y="3146"/>
                    </a:cubicBezTo>
                    <a:cubicBezTo>
                      <a:pt x="19440" y="3984"/>
                      <a:pt x="20190" y="5033"/>
                      <a:pt x="20730" y="6291"/>
                    </a:cubicBezTo>
                    <a:cubicBezTo>
                      <a:pt x="20970" y="6920"/>
                      <a:pt x="21150" y="7340"/>
                      <a:pt x="21300" y="7969"/>
                    </a:cubicBezTo>
                    <a:cubicBezTo>
                      <a:pt x="21360" y="8388"/>
                      <a:pt x="21450" y="8598"/>
                      <a:pt x="21480" y="9017"/>
                    </a:cubicBezTo>
                    <a:cubicBezTo>
                      <a:pt x="21510" y="9017"/>
                      <a:pt x="21540" y="9437"/>
                      <a:pt x="21570" y="9856"/>
                    </a:cubicBezTo>
                    <a:cubicBezTo>
                      <a:pt x="21540" y="9437"/>
                      <a:pt x="21540" y="9437"/>
                      <a:pt x="21540" y="9437"/>
                    </a:cubicBezTo>
                    <a:cubicBezTo>
                      <a:pt x="21540" y="9437"/>
                      <a:pt x="21540" y="9437"/>
                      <a:pt x="21570" y="9647"/>
                    </a:cubicBezTo>
                    <a:cubicBezTo>
                      <a:pt x="21570" y="9647"/>
                      <a:pt x="21570" y="9647"/>
                      <a:pt x="21570" y="9647"/>
                    </a:cubicBezTo>
                    <a:cubicBezTo>
                      <a:pt x="21570" y="9647"/>
                      <a:pt x="21570" y="9647"/>
                      <a:pt x="21570" y="9647"/>
                    </a:cubicBezTo>
                    <a:cubicBezTo>
                      <a:pt x="21570" y="9856"/>
                      <a:pt x="21570" y="9856"/>
                      <a:pt x="21570" y="9856"/>
                    </a:cubicBezTo>
                    <a:cubicBezTo>
                      <a:pt x="21570" y="9856"/>
                      <a:pt x="21570" y="9856"/>
                      <a:pt x="21570" y="9856"/>
                    </a:cubicBezTo>
                    <a:cubicBezTo>
                      <a:pt x="21570" y="9856"/>
                      <a:pt x="21570" y="9856"/>
                      <a:pt x="21570" y="9856"/>
                    </a:cubicBezTo>
                    <a:cubicBezTo>
                      <a:pt x="21600" y="10066"/>
                      <a:pt x="21600" y="10485"/>
                      <a:pt x="21600" y="10695"/>
                    </a:cubicBezTo>
                    <a:cubicBezTo>
                      <a:pt x="21600" y="11115"/>
                      <a:pt x="21570" y="11744"/>
                      <a:pt x="21480" y="12373"/>
                    </a:cubicBezTo>
                    <a:cubicBezTo>
                      <a:pt x="21360" y="13212"/>
                      <a:pt x="21090" y="14050"/>
                      <a:pt x="20730" y="15099"/>
                    </a:cubicBezTo>
                    <a:cubicBezTo>
                      <a:pt x="20190" y="16148"/>
                      <a:pt x="19440" y="17406"/>
                      <a:pt x="18450" y="18245"/>
                    </a:cubicBezTo>
                    <a:cubicBezTo>
                      <a:pt x="18420" y="18245"/>
                      <a:pt x="18420" y="18454"/>
                      <a:pt x="18390" y="18454"/>
                    </a:cubicBezTo>
                    <a:cubicBezTo>
                      <a:pt x="17550" y="19293"/>
                      <a:pt x="16650" y="19922"/>
                      <a:pt x="15690" y="20342"/>
                    </a:cubicBezTo>
                    <a:cubicBezTo>
                      <a:pt x="15690" y="20342"/>
                      <a:pt x="15660" y="20342"/>
                      <a:pt x="15660" y="20342"/>
                    </a:cubicBezTo>
                    <a:cubicBezTo>
                      <a:pt x="15630" y="20342"/>
                      <a:pt x="15630" y="20342"/>
                      <a:pt x="15600" y="20342"/>
                    </a:cubicBezTo>
                    <a:cubicBezTo>
                      <a:pt x="14160" y="21181"/>
                      <a:pt x="12570" y="21600"/>
                      <a:pt x="10800" y="21600"/>
                    </a:cubicBezTo>
                    <a:cubicBezTo>
                      <a:pt x="9030" y="21600"/>
                      <a:pt x="7440" y="21181"/>
                      <a:pt x="6000" y="20342"/>
                    </a:cubicBezTo>
                    <a:cubicBezTo>
                      <a:pt x="5970" y="20342"/>
                      <a:pt x="5970" y="20342"/>
                      <a:pt x="5940" y="20342"/>
                    </a:cubicBezTo>
                    <a:cubicBezTo>
                      <a:pt x="5940" y="20342"/>
                      <a:pt x="5910" y="20342"/>
                      <a:pt x="5910" y="20342"/>
                    </a:cubicBezTo>
                    <a:cubicBezTo>
                      <a:pt x="4950" y="19922"/>
                      <a:pt x="4050" y="19293"/>
                      <a:pt x="3210" y="18454"/>
                    </a:cubicBezTo>
                    <a:cubicBezTo>
                      <a:pt x="3180" y="18454"/>
                      <a:pt x="3180" y="18245"/>
                      <a:pt x="3150" y="18245"/>
                    </a:cubicBezTo>
                    <a:cubicBezTo>
                      <a:pt x="2460" y="17616"/>
                      <a:pt x="1860" y="16777"/>
                      <a:pt x="1410" y="15938"/>
                    </a:cubicBezTo>
                    <a:cubicBezTo>
                      <a:pt x="480" y="14470"/>
                      <a:pt x="0" y="12583"/>
                      <a:pt x="0" y="10695"/>
                    </a:cubicBezTo>
                    <a:cubicBezTo>
                      <a:pt x="0" y="10276"/>
                      <a:pt x="30" y="9856"/>
                      <a:pt x="60" y="9437"/>
                    </a:cubicBezTo>
                    <a:cubicBezTo>
                      <a:pt x="60" y="9647"/>
                      <a:pt x="60" y="9647"/>
                      <a:pt x="60" y="9647"/>
                    </a:cubicBezTo>
                    <a:cubicBezTo>
                      <a:pt x="90" y="9437"/>
                      <a:pt x="120" y="9017"/>
                      <a:pt x="150" y="8808"/>
                    </a:cubicBezTo>
                    <a:cubicBezTo>
                      <a:pt x="360" y="7550"/>
                      <a:pt x="750" y="6501"/>
                      <a:pt x="1410" y="5243"/>
                    </a:cubicBezTo>
                    <a:cubicBezTo>
                      <a:pt x="1860" y="4614"/>
                      <a:pt x="2460" y="3775"/>
                      <a:pt x="3150" y="3146"/>
                    </a:cubicBezTo>
                    <a:cubicBezTo>
                      <a:pt x="3690" y="2517"/>
                      <a:pt x="4260" y="2097"/>
                      <a:pt x="4830" y="1678"/>
                    </a:cubicBezTo>
                    <a:cubicBezTo>
                      <a:pt x="5130" y="1468"/>
                      <a:pt x="5430" y="1258"/>
                      <a:pt x="5760" y="1049"/>
                    </a:cubicBezTo>
                    <a:cubicBezTo>
                      <a:pt x="6090" y="1049"/>
                      <a:pt x="6420" y="839"/>
                      <a:pt x="6750" y="629"/>
                    </a:cubicBezTo>
                    <a:cubicBezTo>
                      <a:pt x="6840" y="629"/>
                      <a:pt x="6930" y="629"/>
                      <a:pt x="7020" y="629"/>
                    </a:cubicBezTo>
                    <a:cubicBezTo>
                      <a:pt x="7140" y="419"/>
                      <a:pt x="7230" y="419"/>
                      <a:pt x="7350" y="419"/>
                    </a:cubicBezTo>
                    <a:cubicBezTo>
                      <a:pt x="9030" y="0"/>
                      <a:pt x="9030" y="0"/>
                      <a:pt x="9030" y="0"/>
                    </a:cubicBezTo>
                    <a:cubicBezTo>
                      <a:pt x="9600" y="0"/>
                      <a:pt x="10200" y="0"/>
                      <a:pt x="10800" y="0"/>
                    </a:cubicBezTo>
                    <a:cubicBezTo>
                      <a:pt x="11190" y="0"/>
                      <a:pt x="11610" y="0"/>
                      <a:pt x="12000" y="0"/>
                    </a:cubicBezTo>
                    <a:cubicBezTo>
                      <a:pt x="13140" y="210"/>
                      <a:pt x="13140" y="210"/>
                      <a:pt x="13140" y="210"/>
                    </a:cubicBezTo>
                    <a:cubicBezTo>
                      <a:pt x="13230" y="210"/>
                      <a:pt x="13320" y="210"/>
                      <a:pt x="13410" y="21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34289" tIns="34289" rIns="34289" bIns="34289"/>
              <a:lstStyle/>
              <a:p>
                <a:pPr>
                  <a:defRPr/>
                </a:pPr>
                <a:endParaRPr>
                  <a:latin typeface="Bahnschrift SemiBold Condensed" panose="020B0502040204020203" pitchFamily="34" charset="0"/>
                </a:endParaRPr>
              </a:p>
            </p:txBody>
          </p:sp>
        </p:grpSp>
        <p:grpSp>
          <p:nvGrpSpPr>
            <p:cNvPr id="12" name="Group 5581">
              <a:extLst>
                <a:ext uri="{FF2B5EF4-FFF2-40B4-BE49-F238E27FC236}">
                  <a16:creationId xmlns:a16="http://schemas.microsoft.com/office/drawing/2014/main" id="{28035BE9-9610-816F-05D1-9775112AA8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3620" y="2074234"/>
              <a:ext cx="3143192" cy="928481"/>
              <a:chOff x="0" y="0"/>
              <a:chExt cx="3556241" cy="1050492"/>
            </a:xfrm>
          </p:grpSpPr>
          <p:sp>
            <p:nvSpPr>
              <p:cNvPr id="40" name="Shape 5579">
                <a:extLst>
                  <a:ext uri="{FF2B5EF4-FFF2-40B4-BE49-F238E27FC236}">
                    <a16:creationId xmlns:a16="http://schemas.microsoft.com/office/drawing/2014/main" id="{7A4FA620-3652-3519-6B65-8215B3C3AAA8}"/>
                  </a:ext>
                </a:extLst>
              </p:cNvPr>
              <p:cNvSpPr/>
              <p:nvPr/>
            </p:nvSpPr>
            <p:spPr>
              <a:xfrm rot="21578058">
                <a:off x="1796" y="11009"/>
                <a:ext cx="3550967" cy="8512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78" y="470"/>
                    </a:moveTo>
                    <a:cubicBezTo>
                      <a:pt x="7200" y="470"/>
                      <a:pt x="7222" y="470"/>
                      <a:pt x="7245" y="470"/>
                    </a:cubicBezTo>
                    <a:cubicBezTo>
                      <a:pt x="8348" y="188"/>
                      <a:pt x="9517" y="0"/>
                      <a:pt x="10778" y="0"/>
                    </a:cubicBezTo>
                    <a:cubicBezTo>
                      <a:pt x="12082" y="0"/>
                      <a:pt x="13297" y="188"/>
                      <a:pt x="14422" y="470"/>
                    </a:cubicBezTo>
                    <a:cubicBezTo>
                      <a:pt x="14422" y="470"/>
                      <a:pt x="14422" y="470"/>
                      <a:pt x="14422" y="470"/>
                    </a:cubicBezTo>
                    <a:cubicBezTo>
                      <a:pt x="14445" y="470"/>
                      <a:pt x="14445" y="470"/>
                      <a:pt x="14467" y="470"/>
                    </a:cubicBezTo>
                    <a:cubicBezTo>
                      <a:pt x="16065" y="845"/>
                      <a:pt x="17527" y="1597"/>
                      <a:pt x="18810" y="2536"/>
                    </a:cubicBezTo>
                    <a:cubicBezTo>
                      <a:pt x="19395" y="3005"/>
                      <a:pt x="19890" y="3475"/>
                      <a:pt x="20318" y="4038"/>
                    </a:cubicBezTo>
                    <a:cubicBezTo>
                      <a:pt x="20497" y="5353"/>
                      <a:pt x="20655" y="6668"/>
                      <a:pt x="20813" y="8077"/>
                    </a:cubicBezTo>
                    <a:cubicBezTo>
                      <a:pt x="20947" y="9485"/>
                      <a:pt x="21060" y="10988"/>
                      <a:pt x="21173" y="12397"/>
                    </a:cubicBezTo>
                    <a:cubicBezTo>
                      <a:pt x="21173" y="12490"/>
                      <a:pt x="21195" y="12584"/>
                      <a:pt x="21195" y="12584"/>
                    </a:cubicBezTo>
                    <a:cubicBezTo>
                      <a:pt x="21397" y="15496"/>
                      <a:pt x="21532" y="18501"/>
                      <a:pt x="21600" y="21600"/>
                    </a:cubicBezTo>
                    <a:cubicBezTo>
                      <a:pt x="21105" y="20755"/>
                      <a:pt x="20047" y="20191"/>
                      <a:pt x="18450" y="19628"/>
                    </a:cubicBezTo>
                    <a:cubicBezTo>
                      <a:pt x="17977" y="19440"/>
                      <a:pt x="17483" y="19346"/>
                      <a:pt x="16965" y="19252"/>
                    </a:cubicBezTo>
                    <a:cubicBezTo>
                      <a:pt x="16493" y="19158"/>
                      <a:pt x="15975" y="19064"/>
                      <a:pt x="15457" y="18970"/>
                    </a:cubicBezTo>
                    <a:cubicBezTo>
                      <a:pt x="15255" y="18970"/>
                      <a:pt x="15255" y="18970"/>
                      <a:pt x="15255" y="18970"/>
                    </a:cubicBezTo>
                    <a:cubicBezTo>
                      <a:pt x="14378" y="18783"/>
                      <a:pt x="13500" y="18595"/>
                      <a:pt x="12555" y="18595"/>
                    </a:cubicBezTo>
                    <a:cubicBezTo>
                      <a:pt x="8888" y="18595"/>
                      <a:pt x="8888" y="18595"/>
                      <a:pt x="8888" y="18595"/>
                    </a:cubicBezTo>
                    <a:cubicBezTo>
                      <a:pt x="8033" y="18689"/>
                      <a:pt x="7200" y="18783"/>
                      <a:pt x="6390" y="18970"/>
                    </a:cubicBezTo>
                    <a:cubicBezTo>
                      <a:pt x="6120" y="18970"/>
                      <a:pt x="6120" y="18970"/>
                      <a:pt x="6120" y="18970"/>
                    </a:cubicBezTo>
                    <a:cubicBezTo>
                      <a:pt x="5603" y="19064"/>
                      <a:pt x="5108" y="19158"/>
                      <a:pt x="4613" y="19252"/>
                    </a:cubicBezTo>
                    <a:cubicBezTo>
                      <a:pt x="4095" y="19346"/>
                      <a:pt x="3623" y="19440"/>
                      <a:pt x="3150" y="19628"/>
                    </a:cubicBezTo>
                    <a:cubicBezTo>
                      <a:pt x="1620" y="20097"/>
                      <a:pt x="608" y="20755"/>
                      <a:pt x="68" y="21506"/>
                    </a:cubicBezTo>
                    <a:cubicBezTo>
                      <a:pt x="90" y="21506"/>
                      <a:pt x="90" y="21506"/>
                      <a:pt x="68" y="21506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45" y="18501"/>
                      <a:pt x="180" y="15496"/>
                      <a:pt x="383" y="12678"/>
                    </a:cubicBezTo>
                    <a:cubicBezTo>
                      <a:pt x="383" y="12584"/>
                      <a:pt x="383" y="12490"/>
                      <a:pt x="405" y="12490"/>
                    </a:cubicBezTo>
                    <a:cubicBezTo>
                      <a:pt x="495" y="10988"/>
                      <a:pt x="630" y="9485"/>
                      <a:pt x="788" y="8077"/>
                    </a:cubicBezTo>
                    <a:cubicBezTo>
                      <a:pt x="923" y="6668"/>
                      <a:pt x="1080" y="5353"/>
                      <a:pt x="1260" y="3944"/>
                    </a:cubicBezTo>
                    <a:cubicBezTo>
                      <a:pt x="1665" y="3475"/>
                      <a:pt x="2183" y="3005"/>
                      <a:pt x="2745" y="2536"/>
                    </a:cubicBezTo>
                    <a:cubicBezTo>
                      <a:pt x="4050" y="1597"/>
                      <a:pt x="5513" y="845"/>
                      <a:pt x="7155" y="470"/>
                    </a:cubicBezTo>
                    <a:cubicBezTo>
                      <a:pt x="7155" y="470"/>
                      <a:pt x="7178" y="470"/>
                      <a:pt x="7178" y="47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lIns="34289" tIns="34289" rIns="34289" bIns="34289"/>
              <a:lstStyle/>
              <a:p>
                <a:pPr>
                  <a:defRPr/>
                </a:pPr>
                <a:endParaRPr>
                  <a:latin typeface="Bahnschrift SemiBold Condensed" panose="020B0502040204020203" pitchFamily="34" charset="0"/>
                </a:endParaRPr>
              </a:p>
            </p:txBody>
          </p:sp>
          <p:sp>
            <p:nvSpPr>
              <p:cNvPr id="41" name="Shape 5580">
                <a:extLst>
                  <a:ext uri="{FF2B5EF4-FFF2-40B4-BE49-F238E27FC236}">
                    <a16:creationId xmlns:a16="http://schemas.microsoft.com/office/drawing/2014/main" id="{39C7ACCA-13FE-7BA3-DA0E-BF5755F5DFF2}"/>
                  </a:ext>
                </a:extLst>
              </p:cNvPr>
              <p:cNvSpPr/>
              <p:nvPr/>
            </p:nvSpPr>
            <p:spPr>
              <a:xfrm rot="21578058">
                <a:off x="5388" y="785002"/>
                <a:ext cx="3550967" cy="255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725" y="2504"/>
                    </a:moveTo>
                    <a:cubicBezTo>
                      <a:pt x="5175" y="1878"/>
                      <a:pt x="5648" y="1565"/>
                      <a:pt x="6120" y="1252"/>
                    </a:cubicBezTo>
                    <a:cubicBezTo>
                      <a:pt x="8618" y="313"/>
                      <a:pt x="8618" y="313"/>
                      <a:pt x="8618" y="313"/>
                    </a:cubicBezTo>
                    <a:cubicBezTo>
                      <a:pt x="9315" y="313"/>
                      <a:pt x="10035" y="0"/>
                      <a:pt x="10800" y="0"/>
                    </a:cubicBezTo>
                    <a:cubicBezTo>
                      <a:pt x="11542" y="0"/>
                      <a:pt x="12262" y="313"/>
                      <a:pt x="12960" y="313"/>
                    </a:cubicBezTo>
                    <a:cubicBezTo>
                      <a:pt x="15457" y="1252"/>
                      <a:pt x="15457" y="1252"/>
                      <a:pt x="15457" y="1252"/>
                    </a:cubicBezTo>
                    <a:cubicBezTo>
                      <a:pt x="15525" y="1252"/>
                      <a:pt x="15592" y="1252"/>
                      <a:pt x="15660" y="1252"/>
                    </a:cubicBezTo>
                    <a:cubicBezTo>
                      <a:pt x="16268" y="1878"/>
                      <a:pt x="16268" y="1878"/>
                      <a:pt x="16268" y="1878"/>
                    </a:cubicBezTo>
                    <a:cubicBezTo>
                      <a:pt x="16470" y="1878"/>
                      <a:pt x="16673" y="2191"/>
                      <a:pt x="16875" y="2504"/>
                    </a:cubicBezTo>
                    <a:cubicBezTo>
                      <a:pt x="16875" y="2504"/>
                      <a:pt x="16897" y="2504"/>
                      <a:pt x="16897" y="2504"/>
                    </a:cubicBezTo>
                    <a:cubicBezTo>
                      <a:pt x="19620" y="5635"/>
                      <a:pt x="19620" y="5635"/>
                      <a:pt x="19620" y="5635"/>
                    </a:cubicBezTo>
                    <a:cubicBezTo>
                      <a:pt x="19620" y="5635"/>
                      <a:pt x="19643" y="5635"/>
                      <a:pt x="19665" y="5635"/>
                    </a:cubicBezTo>
                    <a:cubicBezTo>
                      <a:pt x="19732" y="5948"/>
                      <a:pt x="19800" y="5948"/>
                      <a:pt x="19890" y="5948"/>
                    </a:cubicBezTo>
                    <a:cubicBezTo>
                      <a:pt x="20002" y="6261"/>
                      <a:pt x="20115" y="6261"/>
                      <a:pt x="20228" y="6574"/>
                    </a:cubicBezTo>
                    <a:cubicBezTo>
                      <a:pt x="20452" y="6887"/>
                      <a:pt x="20655" y="7513"/>
                      <a:pt x="20880" y="7826"/>
                    </a:cubicBezTo>
                    <a:cubicBezTo>
                      <a:pt x="20902" y="7826"/>
                      <a:pt x="20925" y="7826"/>
                      <a:pt x="20947" y="7826"/>
                    </a:cubicBezTo>
                    <a:cubicBezTo>
                      <a:pt x="20947" y="7826"/>
                      <a:pt x="20947" y="7826"/>
                      <a:pt x="20970" y="7826"/>
                    </a:cubicBezTo>
                    <a:cubicBezTo>
                      <a:pt x="21330" y="8765"/>
                      <a:pt x="21330" y="8765"/>
                      <a:pt x="21330" y="8765"/>
                    </a:cubicBezTo>
                    <a:cubicBezTo>
                      <a:pt x="21352" y="8765"/>
                      <a:pt x="21397" y="8765"/>
                      <a:pt x="21442" y="9078"/>
                    </a:cubicBezTo>
                    <a:cubicBezTo>
                      <a:pt x="21532" y="9391"/>
                      <a:pt x="21577" y="10017"/>
                      <a:pt x="21600" y="10643"/>
                    </a:cubicBezTo>
                    <a:cubicBezTo>
                      <a:pt x="21600" y="10643"/>
                      <a:pt x="21600" y="10957"/>
                      <a:pt x="21600" y="11270"/>
                    </a:cubicBezTo>
                    <a:cubicBezTo>
                      <a:pt x="21532" y="14087"/>
                      <a:pt x="20475" y="16591"/>
                      <a:pt x="18450" y="18470"/>
                    </a:cubicBezTo>
                    <a:cubicBezTo>
                      <a:pt x="16335" y="20661"/>
                      <a:pt x="13793" y="21600"/>
                      <a:pt x="10800" y="21600"/>
                    </a:cubicBezTo>
                    <a:cubicBezTo>
                      <a:pt x="7808" y="21600"/>
                      <a:pt x="5265" y="20661"/>
                      <a:pt x="3150" y="18470"/>
                    </a:cubicBezTo>
                    <a:cubicBezTo>
                      <a:pt x="1058" y="16278"/>
                      <a:pt x="0" y="13774"/>
                      <a:pt x="0" y="10957"/>
                    </a:cubicBezTo>
                    <a:cubicBezTo>
                      <a:pt x="0" y="10330"/>
                      <a:pt x="45" y="9704"/>
                      <a:pt x="158" y="9078"/>
                    </a:cubicBezTo>
                    <a:cubicBezTo>
                      <a:pt x="203" y="8765"/>
                      <a:pt x="248" y="8765"/>
                      <a:pt x="293" y="8765"/>
                    </a:cubicBezTo>
                    <a:cubicBezTo>
                      <a:pt x="653" y="7826"/>
                      <a:pt x="653" y="7826"/>
                      <a:pt x="653" y="7826"/>
                    </a:cubicBezTo>
                    <a:cubicBezTo>
                      <a:pt x="675" y="7826"/>
                      <a:pt x="698" y="7826"/>
                      <a:pt x="720" y="7826"/>
                    </a:cubicBezTo>
                    <a:cubicBezTo>
                      <a:pt x="743" y="7826"/>
                      <a:pt x="765" y="7826"/>
                      <a:pt x="788" y="7826"/>
                    </a:cubicBezTo>
                    <a:cubicBezTo>
                      <a:pt x="810" y="7513"/>
                      <a:pt x="833" y="7513"/>
                      <a:pt x="855" y="7513"/>
                    </a:cubicBezTo>
                    <a:cubicBezTo>
                      <a:pt x="878" y="7513"/>
                      <a:pt x="900" y="7513"/>
                      <a:pt x="923" y="7513"/>
                    </a:cubicBezTo>
                    <a:cubicBezTo>
                      <a:pt x="923" y="7513"/>
                      <a:pt x="945" y="7200"/>
                      <a:pt x="968" y="7200"/>
                    </a:cubicBezTo>
                    <a:cubicBezTo>
                      <a:pt x="1035" y="7200"/>
                      <a:pt x="1125" y="7200"/>
                      <a:pt x="1193" y="6887"/>
                    </a:cubicBezTo>
                    <a:cubicBezTo>
                      <a:pt x="1215" y="6887"/>
                      <a:pt x="1238" y="6887"/>
                      <a:pt x="1260" y="6887"/>
                    </a:cubicBezTo>
                    <a:cubicBezTo>
                      <a:pt x="1305" y="6574"/>
                      <a:pt x="1350" y="6574"/>
                      <a:pt x="1418" y="6574"/>
                    </a:cubicBezTo>
                    <a:cubicBezTo>
                      <a:pt x="1440" y="6574"/>
                      <a:pt x="1463" y="6574"/>
                      <a:pt x="1463" y="6574"/>
                    </a:cubicBezTo>
                    <a:cubicBezTo>
                      <a:pt x="1485" y="6261"/>
                      <a:pt x="1508" y="6261"/>
                      <a:pt x="1530" y="6261"/>
                    </a:cubicBezTo>
                    <a:cubicBezTo>
                      <a:pt x="4590" y="2504"/>
                      <a:pt x="4590" y="2504"/>
                      <a:pt x="4590" y="2504"/>
                    </a:cubicBezTo>
                    <a:cubicBezTo>
                      <a:pt x="4635" y="2504"/>
                      <a:pt x="4680" y="2504"/>
                      <a:pt x="4725" y="2504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34289" tIns="34289" rIns="34289" bIns="34289"/>
              <a:lstStyle/>
              <a:p>
                <a:pPr>
                  <a:defRPr/>
                </a:pPr>
                <a:endParaRPr>
                  <a:latin typeface="Bahnschrift SemiBold Condensed" panose="020B0502040204020203" pitchFamily="34" charset="0"/>
                </a:endParaRPr>
              </a:p>
            </p:txBody>
          </p:sp>
        </p:grpSp>
        <p:grpSp>
          <p:nvGrpSpPr>
            <p:cNvPr id="13" name="Group 5584">
              <a:extLst>
                <a:ext uri="{FF2B5EF4-FFF2-40B4-BE49-F238E27FC236}">
                  <a16:creationId xmlns:a16="http://schemas.microsoft.com/office/drawing/2014/main" id="{7C42A2E9-3C07-EE43-AFFE-678A8A946E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583" y="3818263"/>
              <a:ext cx="2545655" cy="827037"/>
              <a:chOff x="0" y="0"/>
              <a:chExt cx="2880181" cy="935718"/>
            </a:xfrm>
          </p:grpSpPr>
          <p:sp>
            <p:nvSpPr>
              <p:cNvPr id="38" name="Shape 5582">
                <a:extLst>
                  <a:ext uri="{FF2B5EF4-FFF2-40B4-BE49-F238E27FC236}">
                    <a16:creationId xmlns:a16="http://schemas.microsoft.com/office/drawing/2014/main" id="{E994856D-BC4E-0319-7846-B5BA5FD286B0}"/>
                  </a:ext>
                </a:extLst>
              </p:cNvPr>
              <p:cNvSpPr/>
              <p:nvPr/>
            </p:nvSpPr>
            <p:spPr>
              <a:xfrm rot="21578058">
                <a:off x="7444" y="268191"/>
                <a:ext cx="2870230" cy="6590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6" y="243"/>
                      <a:pt x="84" y="485"/>
                      <a:pt x="84" y="485"/>
                    </a:cubicBezTo>
                    <a:cubicBezTo>
                      <a:pt x="139" y="728"/>
                      <a:pt x="195" y="971"/>
                      <a:pt x="278" y="1092"/>
                    </a:cubicBezTo>
                    <a:cubicBezTo>
                      <a:pt x="362" y="1335"/>
                      <a:pt x="418" y="1456"/>
                      <a:pt x="501" y="1578"/>
                    </a:cubicBezTo>
                    <a:cubicBezTo>
                      <a:pt x="612" y="1820"/>
                      <a:pt x="724" y="1942"/>
                      <a:pt x="835" y="2184"/>
                    </a:cubicBezTo>
                    <a:cubicBezTo>
                      <a:pt x="1364" y="2912"/>
                      <a:pt x="2143" y="3640"/>
                      <a:pt x="3145" y="4247"/>
                    </a:cubicBezTo>
                    <a:cubicBezTo>
                      <a:pt x="3674" y="4611"/>
                      <a:pt x="4231" y="4854"/>
                      <a:pt x="4843" y="5097"/>
                    </a:cubicBezTo>
                    <a:cubicBezTo>
                      <a:pt x="5149" y="5218"/>
                      <a:pt x="5456" y="5339"/>
                      <a:pt x="5790" y="5461"/>
                    </a:cubicBezTo>
                    <a:cubicBezTo>
                      <a:pt x="6207" y="5582"/>
                      <a:pt x="6625" y="5703"/>
                      <a:pt x="7070" y="5825"/>
                    </a:cubicBezTo>
                    <a:cubicBezTo>
                      <a:pt x="7126" y="5825"/>
                      <a:pt x="7181" y="5825"/>
                      <a:pt x="7237" y="5825"/>
                    </a:cubicBezTo>
                    <a:cubicBezTo>
                      <a:pt x="7237" y="5825"/>
                      <a:pt x="7265" y="5825"/>
                      <a:pt x="7293" y="5825"/>
                    </a:cubicBezTo>
                    <a:cubicBezTo>
                      <a:pt x="7321" y="5825"/>
                      <a:pt x="7321" y="5825"/>
                      <a:pt x="7348" y="5825"/>
                    </a:cubicBezTo>
                    <a:cubicBezTo>
                      <a:pt x="7460" y="5946"/>
                      <a:pt x="7543" y="5946"/>
                      <a:pt x="7599" y="5946"/>
                    </a:cubicBezTo>
                    <a:cubicBezTo>
                      <a:pt x="7655" y="5946"/>
                      <a:pt x="7710" y="5946"/>
                      <a:pt x="7738" y="5946"/>
                    </a:cubicBezTo>
                    <a:cubicBezTo>
                      <a:pt x="8184" y="5946"/>
                      <a:pt x="8184" y="5946"/>
                      <a:pt x="8184" y="5946"/>
                    </a:cubicBezTo>
                    <a:cubicBezTo>
                      <a:pt x="8267" y="5946"/>
                      <a:pt x="8378" y="6067"/>
                      <a:pt x="8462" y="6067"/>
                    </a:cubicBezTo>
                    <a:cubicBezTo>
                      <a:pt x="9603" y="6067"/>
                      <a:pt x="9603" y="6067"/>
                      <a:pt x="9603" y="6067"/>
                    </a:cubicBezTo>
                    <a:cubicBezTo>
                      <a:pt x="9993" y="6189"/>
                      <a:pt x="10410" y="6189"/>
                      <a:pt x="10800" y="6189"/>
                    </a:cubicBezTo>
                    <a:cubicBezTo>
                      <a:pt x="11412" y="6189"/>
                      <a:pt x="11997" y="6189"/>
                      <a:pt x="12581" y="6067"/>
                    </a:cubicBezTo>
                    <a:cubicBezTo>
                      <a:pt x="14279" y="5825"/>
                      <a:pt x="14279" y="5825"/>
                      <a:pt x="14279" y="5825"/>
                    </a:cubicBezTo>
                    <a:cubicBezTo>
                      <a:pt x="14391" y="5825"/>
                      <a:pt x="14502" y="5825"/>
                      <a:pt x="14586" y="5825"/>
                    </a:cubicBezTo>
                    <a:cubicBezTo>
                      <a:pt x="14697" y="5703"/>
                      <a:pt x="14780" y="5703"/>
                      <a:pt x="14892" y="5703"/>
                    </a:cubicBezTo>
                    <a:cubicBezTo>
                      <a:pt x="15226" y="5582"/>
                      <a:pt x="15560" y="5582"/>
                      <a:pt x="15866" y="5461"/>
                    </a:cubicBezTo>
                    <a:cubicBezTo>
                      <a:pt x="16200" y="5339"/>
                      <a:pt x="16478" y="5218"/>
                      <a:pt x="16785" y="5097"/>
                    </a:cubicBezTo>
                    <a:cubicBezTo>
                      <a:pt x="17369" y="4854"/>
                      <a:pt x="17954" y="4490"/>
                      <a:pt x="18482" y="4247"/>
                    </a:cubicBezTo>
                    <a:cubicBezTo>
                      <a:pt x="19011" y="3883"/>
                      <a:pt x="19485" y="3519"/>
                      <a:pt x="19874" y="3155"/>
                    </a:cubicBezTo>
                    <a:cubicBezTo>
                      <a:pt x="20013" y="3034"/>
                      <a:pt x="20125" y="2912"/>
                      <a:pt x="20264" y="2791"/>
                    </a:cubicBezTo>
                    <a:cubicBezTo>
                      <a:pt x="20876" y="2063"/>
                      <a:pt x="21294" y="1335"/>
                      <a:pt x="21516" y="607"/>
                    </a:cubicBezTo>
                    <a:cubicBezTo>
                      <a:pt x="21544" y="485"/>
                      <a:pt x="21572" y="243"/>
                      <a:pt x="21600" y="121"/>
                    </a:cubicBezTo>
                    <a:cubicBezTo>
                      <a:pt x="21572" y="243"/>
                      <a:pt x="21572" y="243"/>
                      <a:pt x="21572" y="243"/>
                    </a:cubicBezTo>
                    <a:cubicBezTo>
                      <a:pt x="21572" y="364"/>
                      <a:pt x="21572" y="364"/>
                      <a:pt x="21572" y="364"/>
                    </a:cubicBezTo>
                    <a:cubicBezTo>
                      <a:pt x="21516" y="728"/>
                      <a:pt x="21405" y="1092"/>
                      <a:pt x="21294" y="1699"/>
                    </a:cubicBezTo>
                    <a:cubicBezTo>
                      <a:pt x="21210" y="2063"/>
                      <a:pt x="21127" y="2427"/>
                      <a:pt x="21043" y="2791"/>
                    </a:cubicBezTo>
                    <a:cubicBezTo>
                      <a:pt x="20960" y="3155"/>
                      <a:pt x="20876" y="3519"/>
                      <a:pt x="20821" y="3883"/>
                    </a:cubicBezTo>
                    <a:cubicBezTo>
                      <a:pt x="18009" y="15654"/>
                      <a:pt x="14669" y="21600"/>
                      <a:pt x="10772" y="21600"/>
                    </a:cubicBezTo>
                    <a:cubicBezTo>
                      <a:pt x="6931" y="21600"/>
                      <a:pt x="3619" y="15897"/>
                      <a:pt x="835" y="4369"/>
                    </a:cubicBezTo>
                    <a:cubicBezTo>
                      <a:pt x="724" y="3883"/>
                      <a:pt x="612" y="3398"/>
                      <a:pt x="501" y="2791"/>
                    </a:cubicBezTo>
                    <a:cubicBezTo>
                      <a:pt x="418" y="2548"/>
                      <a:pt x="362" y="2184"/>
                      <a:pt x="278" y="1942"/>
                    </a:cubicBezTo>
                    <a:cubicBezTo>
                      <a:pt x="223" y="1578"/>
                      <a:pt x="167" y="1335"/>
                      <a:pt x="84" y="849"/>
                    </a:cubicBezTo>
                    <a:cubicBezTo>
                      <a:pt x="28" y="607"/>
                      <a:pt x="0" y="243"/>
                      <a:pt x="0" y="121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28" y="121"/>
                      <a:pt x="28" y="243"/>
                      <a:pt x="28" y="24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lIns="34289" tIns="34289" rIns="34289" bIns="34289"/>
              <a:lstStyle/>
              <a:p>
                <a:pPr>
                  <a:defRPr/>
                </a:pPr>
                <a:endParaRPr>
                  <a:latin typeface="Bahnschrift SemiBold Condensed" panose="020B0502040204020203" pitchFamily="34" charset="0"/>
                </a:endParaRPr>
              </a:p>
            </p:txBody>
          </p:sp>
          <p:sp>
            <p:nvSpPr>
              <p:cNvPr id="39" name="Shape 5583">
                <a:extLst>
                  <a:ext uri="{FF2B5EF4-FFF2-40B4-BE49-F238E27FC236}">
                    <a16:creationId xmlns:a16="http://schemas.microsoft.com/office/drawing/2014/main" id="{8C67CB1B-0850-5057-FC00-451750CD2A51}"/>
                  </a:ext>
                </a:extLst>
              </p:cNvPr>
              <p:cNvSpPr/>
              <p:nvPr/>
            </p:nvSpPr>
            <p:spPr>
              <a:xfrm rot="21578058">
                <a:off x="2056" y="9595"/>
                <a:ext cx="2875618" cy="409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8" y="11676"/>
                    </a:moveTo>
                    <a:cubicBezTo>
                      <a:pt x="56" y="11870"/>
                      <a:pt x="56" y="11870"/>
                      <a:pt x="56" y="11870"/>
                    </a:cubicBezTo>
                    <a:cubicBezTo>
                      <a:pt x="28" y="11870"/>
                      <a:pt x="28" y="11870"/>
                      <a:pt x="28" y="11870"/>
                    </a:cubicBezTo>
                    <a:cubicBezTo>
                      <a:pt x="28" y="11676"/>
                      <a:pt x="28" y="11676"/>
                      <a:pt x="28" y="11676"/>
                    </a:cubicBezTo>
                    <a:cubicBezTo>
                      <a:pt x="28" y="11676"/>
                      <a:pt x="28" y="11676"/>
                      <a:pt x="28" y="11676"/>
                    </a:cubicBezTo>
                    <a:cubicBezTo>
                      <a:pt x="28" y="11676"/>
                      <a:pt x="28" y="11676"/>
                      <a:pt x="28" y="11481"/>
                    </a:cubicBezTo>
                    <a:cubicBezTo>
                      <a:pt x="28" y="11481"/>
                      <a:pt x="28" y="11481"/>
                      <a:pt x="28" y="11481"/>
                    </a:cubicBezTo>
                    <a:cubicBezTo>
                      <a:pt x="0" y="11286"/>
                      <a:pt x="0" y="11092"/>
                      <a:pt x="0" y="10897"/>
                    </a:cubicBezTo>
                    <a:cubicBezTo>
                      <a:pt x="0" y="10314"/>
                      <a:pt x="28" y="9730"/>
                      <a:pt x="111" y="9146"/>
                    </a:cubicBezTo>
                    <a:cubicBezTo>
                      <a:pt x="250" y="8173"/>
                      <a:pt x="500" y="7395"/>
                      <a:pt x="888" y="6422"/>
                    </a:cubicBezTo>
                    <a:cubicBezTo>
                      <a:pt x="1416" y="5254"/>
                      <a:pt x="2166" y="4086"/>
                      <a:pt x="3165" y="3114"/>
                    </a:cubicBezTo>
                    <a:cubicBezTo>
                      <a:pt x="3193" y="3114"/>
                      <a:pt x="3193" y="3114"/>
                      <a:pt x="3221" y="3114"/>
                    </a:cubicBezTo>
                    <a:cubicBezTo>
                      <a:pt x="4053" y="2141"/>
                      <a:pt x="4942" y="1557"/>
                      <a:pt x="5914" y="973"/>
                    </a:cubicBezTo>
                    <a:cubicBezTo>
                      <a:pt x="5914" y="973"/>
                      <a:pt x="5941" y="973"/>
                      <a:pt x="5941" y="973"/>
                    </a:cubicBezTo>
                    <a:cubicBezTo>
                      <a:pt x="5969" y="973"/>
                      <a:pt x="5969" y="973"/>
                      <a:pt x="5997" y="973"/>
                    </a:cubicBezTo>
                    <a:cubicBezTo>
                      <a:pt x="7441" y="389"/>
                      <a:pt x="9051" y="0"/>
                      <a:pt x="10800" y="0"/>
                    </a:cubicBezTo>
                    <a:cubicBezTo>
                      <a:pt x="12577" y="0"/>
                      <a:pt x="14187" y="389"/>
                      <a:pt x="15631" y="973"/>
                    </a:cubicBezTo>
                    <a:cubicBezTo>
                      <a:pt x="15631" y="1168"/>
                      <a:pt x="15659" y="1168"/>
                      <a:pt x="15659" y="1168"/>
                    </a:cubicBezTo>
                    <a:cubicBezTo>
                      <a:pt x="15686" y="1168"/>
                      <a:pt x="15686" y="1168"/>
                      <a:pt x="15714" y="1168"/>
                    </a:cubicBezTo>
                    <a:cubicBezTo>
                      <a:pt x="16686" y="1557"/>
                      <a:pt x="17574" y="2335"/>
                      <a:pt x="18407" y="3114"/>
                    </a:cubicBezTo>
                    <a:cubicBezTo>
                      <a:pt x="18435" y="3114"/>
                      <a:pt x="18435" y="3114"/>
                      <a:pt x="18463" y="3114"/>
                    </a:cubicBezTo>
                    <a:cubicBezTo>
                      <a:pt x="19157" y="3892"/>
                      <a:pt x="19768" y="4670"/>
                      <a:pt x="20240" y="5449"/>
                    </a:cubicBezTo>
                    <a:cubicBezTo>
                      <a:pt x="21156" y="7005"/>
                      <a:pt x="21600" y="8951"/>
                      <a:pt x="21600" y="10897"/>
                    </a:cubicBezTo>
                    <a:cubicBezTo>
                      <a:pt x="21600" y="11092"/>
                      <a:pt x="21600" y="11676"/>
                      <a:pt x="21544" y="12065"/>
                    </a:cubicBezTo>
                    <a:cubicBezTo>
                      <a:pt x="21572" y="11870"/>
                      <a:pt x="21572" y="11870"/>
                      <a:pt x="21572" y="11870"/>
                    </a:cubicBezTo>
                    <a:cubicBezTo>
                      <a:pt x="21544" y="12065"/>
                      <a:pt x="21517" y="12454"/>
                      <a:pt x="21489" y="12649"/>
                    </a:cubicBezTo>
                    <a:cubicBezTo>
                      <a:pt x="21267" y="13816"/>
                      <a:pt x="20850" y="15178"/>
                      <a:pt x="20240" y="16151"/>
                    </a:cubicBezTo>
                    <a:cubicBezTo>
                      <a:pt x="19768" y="16930"/>
                      <a:pt x="19157" y="17708"/>
                      <a:pt x="18463" y="18486"/>
                    </a:cubicBezTo>
                    <a:cubicBezTo>
                      <a:pt x="17935" y="19070"/>
                      <a:pt x="17352" y="19459"/>
                      <a:pt x="16769" y="19849"/>
                    </a:cubicBezTo>
                    <a:cubicBezTo>
                      <a:pt x="16492" y="20043"/>
                      <a:pt x="16186" y="20238"/>
                      <a:pt x="15853" y="20432"/>
                    </a:cubicBezTo>
                    <a:cubicBezTo>
                      <a:pt x="15548" y="20627"/>
                      <a:pt x="15214" y="20822"/>
                      <a:pt x="14881" y="20822"/>
                    </a:cubicBezTo>
                    <a:cubicBezTo>
                      <a:pt x="14770" y="21016"/>
                      <a:pt x="14687" y="21016"/>
                      <a:pt x="14604" y="21016"/>
                    </a:cubicBezTo>
                    <a:cubicBezTo>
                      <a:pt x="14493" y="21016"/>
                      <a:pt x="14381" y="21016"/>
                      <a:pt x="14270" y="21016"/>
                    </a:cubicBezTo>
                    <a:cubicBezTo>
                      <a:pt x="12577" y="21405"/>
                      <a:pt x="12577" y="21405"/>
                      <a:pt x="12577" y="21405"/>
                    </a:cubicBezTo>
                    <a:cubicBezTo>
                      <a:pt x="11994" y="21600"/>
                      <a:pt x="11411" y="21600"/>
                      <a:pt x="10800" y="21600"/>
                    </a:cubicBezTo>
                    <a:cubicBezTo>
                      <a:pt x="10411" y="21600"/>
                      <a:pt x="9995" y="21600"/>
                      <a:pt x="9606" y="21600"/>
                    </a:cubicBezTo>
                    <a:cubicBezTo>
                      <a:pt x="8468" y="21405"/>
                      <a:pt x="8468" y="21405"/>
                      <a:pt x="8468" y="21405"/>
                    </a:cubicBezTo>
                    <a:cubicBezTo>
                      <a:pt x="8385" y="21405"/>
                      <a:pt x="8274" y="21405"/>
                      <a:pt x="8190" y="21405"/>
                    </a:cubicBezTo>
                    <a:cubicBezTo>
                      <a:pt x="7746" y="21211"/>
                      <a:pt x="7746" y="21211"/>
                      <a:pt x="7746" y="21211"/>
                    </a:cubicBezTo>
                    <a:cubicBezTo>
                      <a:pt x="7718" y="21211"/>
                      <a:pt x="7663" y="21211"/>
                      <a:pt x="7607" y="21211"/>
                    </a:cubicBezTo>
                    <a:cubicBezTo>
                      <a:pt x="7552" y="21211"/>
                      <a:pt x="7468" y="21211"/>
                      <a:pt x="7357" y="21016"/>
                    </a:cubicBezTo>
                    <a:cubicBezTo>
                      <a:pt x="7330" y="21016"/>
                      <a:pt x="7330" y="21016"/>
                      <a:pt x="7302" y="21016"/>
                    </a:cubicBezTo>
                    <a:cubicBezTo>
                      <a:pt x="7219" y="21016"/>
                      <a:pt x="7135" y="21016"/>
                      <a:pt x="7080" y="21016"/>
                    </a:cubicBezTo>
                    <a:cubicBezTo>
                      <a:pt x="6635" y="20822"/>
                      <a:pt x="6219" y="20627"/>
                      <a:pt x="5803" y="20432"/>
                    </a:cubicBezTo>
                    <a:cubicBezTo>
                      <a:pt x="5469" y="20238"/>
                      <a:pt x="5164" y="20043"/>
                      <a:pt x="4859" y="19849"/>
                    </a:cubicBezTo>
                    <a:cubicBezTo>
                      <a:pt x="4248" y="19459"/>
                      <a:pt x="3693" y="19070"/>
                      <a:pt x="3165" y="18486"/>
                    </a:cubicBezTo>
                    <a:cubicBezTo>
                      <a:pt x="2166" y="17514"/>
                      <a:pt x="1416" y="16346"/>
                      <a:pt x="888" y="15178"/>
                    </a:cubicBezTo>
                    <a:cubicBezTo>
                      <a:pt x="639" y="14595"/>
                      <a:pt x="444" y="14011"/>
                      <a:pt x="305" y="13622"/>
                    </a:cubicBezTo>
                    <a:cubicBezTo>
                      <a:pt x="222" y="13232"/>
                      <a:pt x="167" y="12843"/>
                      <a:pt x="111" y="12454"/>
                    </a:cubicBezTo>
                    <a:cubicBezTo>
                      <a:pt x="111" y="12454"/>
                      <a:pt x="83" y="12065"/>
                      <a:pt x="28" y="11676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34289" tIns="34289" rIns="34289" bIns="34289"/>
              <a:lstStyle/>
              <a:p>
                <a:pPr>
                  <a:defRPr/>
                </a:pPr>
                <a:endParaRPr>
                  <a:latin typeface="Bahnschrift SemiBold Condensed" panose="020B0502040204020203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9D6188-A19E-EFBB-511C-B575116230DD}"/>
                </a:ext>
              </a:extLst>
            </p:cNvPr>
            <p:cNvSpPr txBox="1"/>
            <p:nvPr/>
          </p:nvSpPr>
          <p:spPr>
            <a:xfrm>
              <a:off x="4702954" y="1422368"/>
              <a:ext cx="3887840" cy="369269"/>
            </a:xfrm>
            <a:prstGeom prst="rect">
              <a:avLst/>
            </a:prstGeom>
            <a:noFill/>
          </p:spPr>
          <p:txBody>
            <a:bodyPr lIns="0" rIns="0" anchor="ctr">
              <a:spAutoFit/>
            </a:bodyPr>
            <a:lstStyle/>
            <a:p>
              <a:pPr>
                <a:defRPr/>
              </a:pPr>
              <a:r>
                <a:rPr lang="mn-MN" b="1" dirty="0">
                  <a:latin typeface="Bahnschrift SemiBold Condensed" panose="020B0502040204020203" pitchFamily="34" charset="0"/>
                </a:rPr>
                <a:t>Засгийн газар батлах</a:t>
              </a:r>
              <a:r>
                <a:rPr lang="en-US" b="1" dirty="0">
                  <a:latin typeface="Bahnschrift SemiBold Condensed" panose="020B0502040204020203" pitchFamily="34" charset="0"/>
                </a:rPr>
                <a:t>;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25DA9FE-A5F8-136F-A929-074EC100BF36}"/>
                </a:ext>
              </a:extLst>
            </p:cNvPr>
            <p:cNvSpPr txBox="1"/>
            <p:nvPr/>
          </p:nvSpPr>
          <p:spPr>
            <a:xfrm>
              <a:off x="5115710" y="2162423"/>
              <a:ext cx="3710038" cy="646221"/>
            </a:xfrm>
            <a:prstGeom prst="rect">
              <a:avLst/>
            </a:prstGeom>
            <a:noFill/>
          </p:spPr>
          <p:txBody>
            <a:bodyPr lIns="0" rIns="0" anchor="ctr">
              <a:spAutoFit/>
            </a:bodyPr>
            <a:lstStyle/>
            <a:p>
              <a:pPr algn="just">
                <a:defRPr/>
              </a:pPr>
              <a:r>
                <a:rPr lang="mn-MN" b="1" dirty="0">
                  <a:latin typeface="Bahnschrift SemiBold Condensed" panose="020B0502040204020203" pitchFamily="34" charset="0"/>
                </a:rPr>
                <a:t>Малын генетик нөөцийн асуудал эрхэлсэн Засгийн газрын гишүүн батлах</a:t>
              </a:r>
              <a:r>
                <a:rPr lang="en-US" b="1" dirty="0">
                  <a:latin typeface="Bahnschrift SemiBold Condensed" panose="020B0502040204020203" pitchFamily="34" charset="0"/>
                </a:rPr>
                <a:t>;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85707B-B3CE-3EDA-D880-2C1B15D5BD43}"/>
                </a:ext>
              </a:extLst>
            </p:cNvPr>
            <p:cNvSpPr txBox="1"/>
            <p:nvPr/>
          </p:nvSpPr>
          <p:spPr>
            <a:xfrm>
              <a:off x="5142697" y="3002476"/>
              <a:ext cx="3710039" cy="923173"/>
            </a:xfrm>
            <a:prstGeom prst="rect">
              <a:avLst/>
            </a:prstGeom>
            <a:noFill/>
          </p:spPr>
          <p:txBody>
            <a:bodyPr lIns="0" rIns="0" anchor="ctr">
              <a:spAutoFit/>
            </a:bodyPr>
            <a:lstStyle/>
            <a:p>
              <a:pPr algn="just">
                <a:defRPr/>
              </a:pPr>
              <a:r>
                <a:rPr lang="mn-MN" b="1" dirty="0">
                  <a:latin typeface="Bahnschrift SemiBold Condensed" panose="020B0502040204020203" pitchFamily="34" charset="0"/>
                </a:rPr>
                <a:t>Малын генетик нөөцийн асуудал эрхэлсэн Засгийн газрын гишүүн, бусад байгууллагатай хамтран батлах</a:t>
              </a:r>
              <a:r>
                <a:rPr lang="en-US" b="1" dirty="0">
                  <a:latin typeface="Bahnschrift SemiBold Condensed" panose="020B0502040204020203" pitchFamily="34" charset="0"/>
                </a:rPr>
                <a:t>;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23FE3AA-C9BA-335A-224C-93B83435BFAD}"/>
                </a:ext>
              </a:extLst>
            </p:cNvPr>
            <p:cNvSpPr txBox="1"/>
            <p:nvPr/>
          </p:nvSpPr>
          <p:spPr>
            <a:xfrm>
              <a:off x="4791856" y="4181380"/>
              <a:ext cx="3710038" cy="646221"/>
            </a:xfrm>
            <a:prstGeom prst="rect">
              <a:avLst/>
            </a:prstGeom>
            <a:noFill/>
          </p:spPr>
          <p:txBody>
            <a:bodyPr lIns="0" rIns="0" anchor="ctr">
              <a:spAutoFit/>
            </a:bodyPr>
            <a:lstStyle/>
            <a:p>
              <a:pPr algn="just">
                <a:defRPr/>
              </a:pPr>
              <a:r>
                <a:rPr lang="mn-MN" b="1" dirty="0">
                  <a:latin typeface="Bahnschrift SemiBold Condensed" panose="020B0502040204020203" pitchFamily="34" charset="0"/>
                </a:rPr>
                <a:t>Стандартчиллын асуудал хариуцсан төрийн захиргааны байгууллагаар батлуулах</a:t>
              </a:r>
              <a:r>
                <a:rPr lang="en-US" b="1" dirty="0">
                  <a:latin typeface="Bahnschrift SemiBold Condensed" panose="020B0502040204020203" pitchFamily="34" charset="0"/>
                </a:rPr>
                <a:t>;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SemiBold Condensed" panose="020B0502040204020203" pitchFamily="34" charset="0"/>
              </a:endParaRPr>
            </a:p>
          </p:txBody>
        </p:sp>
        <p:grpSp>
          <p:nvGrpSpPr>
            <p:cNvPr id="18" name="Group 56">
              <a:extLst>
                <a:ext uri="{FF2B5EF4-FFF2-40B4-BE49-F238E27FC236}">
                  <a16:creationId xmlns:a16="http://schemas.microsoft.com/office/drawing/2014/main" id="{0DC2A484-18F9-D5E4-334E-460AA61C79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2720" y="1295112"/>
              <a:ext cx="1445465" cy="672518"/>
              <a:chOff x="3841750" y="1729575"/>
              <a:chExt cx="1635414" cy="760895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CDF0B32-1EBA-AA20-A38D-1A12966045E3}"/>
                  </a:ext>
                </a:extLst>
              </p:cNvPr>
              <p:cNvSpPr/>
              <p:nvPr/>
            </p:nvSpPr>
            <p:spPr>
              <a:xfrm>
                <a:off x="3841411" y="2022292"/>
                <a:ext cx="154468" cy="154440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en-US">
                  <a:latin typeface="Bahnschrift SemiBold Condensed" panose="020B0502040204020203" pitchFamily="34" charset="0"/>
                </a:endParaRP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3BAD027-A4B4-F717-6A8B-1F52A78772E1}"/>
                  </a:ext>
                </a:extLst>
              </p:cNvPr>
              <p:cNvCxnSpPr/>
              <p:nvPr/>
            </p:nvCxnSpPr>
            <p:spPr>
              <a:xfrm>
                <a:off x="5477694" y="1729575"/>
                <a:ext cx="0" cy="76142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3F79C2A-A6D9-39DC-E329-A3DEC946B31F}"/>
                  </a:ext>
                </a:extLst>
              </p:cNvPr>
              <p:cNvCxnSpPr>
                <a:stCxn id="35" idx="6"/>
              </p:cNvCxnSpPr>
              <p:nvPr/>
            </p:nvCxnSpPr>
            <p:spPr>
              <a:xfrm flipV="1">
                <a:off x="3995879" y="2099512"/>
                <a:ext cx="1481815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57">
              <a:extLst>
                <a:ext uri="{FF2B5EF4-FFF2-40B4-BE49-F238E27FC236}">
                  <a16:creationId xmlns:a16="http://schemas.microsoft.com/office/drawing/2014/main" id="{D616D2E4-B9FF-7C92-5C4F-F0C85D4F6F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26409" y="2172837"/>
              <a:ext cx="1445465" cy="672518"/>
              <a:chOff x="3841750" y="1729575"/>
              <a:chExt cx="1635414" cy="760895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ED66A4C-94BE-0070-5341-7EFBD927C1E4}"/>
                  </a:ext>
                </a:extLst>
              </p:cNvPr>
              <p:cNvSpPr/>
              <p:nvPr/>
            </p:nvSpPr>
            <p:spPr>
              <a:xfrm>
                <a:off x="3841966" y="2022308"/>
                <a:ext cx="154468" cy="154440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en-US">
                  <a:latin typeface="Bahnschrift SemiBold Condensed" panose="020B0502040204020203" pitchFamily="34" charset="0"/>
                </a:endParaRP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1893F2E-AEAC-9530-5DDC-E9C4B0FE28CB}"/>
                  </a:ext>
                </a:extLst>
              </p:cNvPr>
              <p:cNvCxnSpPr/>
              <p:nvPr/>
            </p:nvCxnSpPr>
            <p:spPr>
              <a:xfrm>
                <a:off x="5476452" y="1729590"/>
                <a:ext cx="0" cy="761424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68895EB2-069D-9F29-D2C6-3AFD4B8BD867}"/>
                  </a:ext>
                </a:extLst>
              </p:cNvPr>
              <p:cNvCxnSpPr>
                <a:stCxn id="32" idx="6"/>
              </p:cNvCxnSpPr>
              <p:nvPr/>
            </p:nvCxnSpPr>
            <p:spPr>
              <a:xfrm flipV="1">
                <a:off x="3996434" y="2099527"/>
                <a:ext cx="1480018" cy="0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58">
              <a:extLst>
                <a:ext uri="{FF2B5EF4-FFF2-40B4-BE49-F238E27FC236}">
                  <a16:creationId xmlns:a16="http://schemas.microsoft.com/office/drawing/2014/main" id="{1C99ADB2-0DB7-0BA0-EF74-1B166855B4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26409" y="3097269"/>
              <a:ext cx="1445465" cy="672518"/>
              <a:chOff x="3841750" y="1729575"/>
              <a:chExt cx="1635414" cy="760895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046D2CD4-A57D-8C9B-0584-1D79A86951EB}"/>
                  </a:ext>
                </a:extLst>
              </p:cNvPr>
              <p:cNvSpPr/>
              <p:nvPr/>
            </p:nvSpPr>
            <p:spPr>
              <a:xfrm>
                <a:off x="3841966" y="2021555"/>
                <a:ext cx="154468" cy="154440"/>
              </a:xfrm>
              <a:prstGeom prst="ellipse">
                <a:avLst/>
              </a:prstGeom>
              <a:noFill/>
              <a:ln w="381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en-US">
                  <a:latin typeface="Bahnschrift SemiBold Condensed" panose="020B0502040204020203" pitchFamily="34" charset="0"/>
                </a:endParaRP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F63D96C-70B0-77E2-DCD4-9BD2E7A520E1}"/>
                  </a:ext>
                </a:extLst>
              </p:cNvPr>
              <p:cNvCxnSpPr/>
              <p:nvPr/>
            </p:nvCxnSpPr>
            <p:spPr>
              <a:xfrm>
                <a:off x="5476452" y="1728837"/>
                <a:ext cx="0" cy="761424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8C1C88A-0545-0C07-7165-820B34A58FE7}"/>
                  </a:ext>
                </a:extLst>
              </p:cNvPr>
              <p:cNvCxnSpPr>
                <a:stCxn id="29" idx="6"/>
              </p:cNvCxnSpPr>
              <p:nvPr/>
            </p:nvCxnSpPr>
            <p:spPr>
              <a:xfrm flipV="1">
                <a:off x="3996434" y="2098775"/>
                <a:ext cx="1480018" cy="0"/>
              </a:xfrm>
              <a:prstGeom prst="line">
                <a:avLst/>
              </a:prstGeom>
              <a:ln>
                <a:solidFill>
                  <a:schemeClr val="accent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59">
              <a:extLst>
                <a:ext uri="{FF2B5EF4-FFF2-40B4-BE49-F238E27FC236}">
                  <a16:creationId xmlns:a16="http://schemas.microsoft.com/office/drawing/2014/main" id="{02DA3068-C5DD-D841-A2D6-9F0D33C0B1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2720" y="4137609"/>
              <a:ext cx="1445465" cy="672518"/>
              <a:chOff x="3841750" y="1729575"/>
              <a:chExt cx="1635414" cy="760895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E4AFA50-20F9-0F14-6F94-76027F9AA1A5}"/>
                  </a:ext>
                </a:extLst>
              </p:cNvPr>
              <p:cNvSpPr/>
              <p:nvPr/>
            </p:nvSpPr>
            <p:spPr>
              <a:xfrm>
                <a:off x="3841411" y="2022554"/>
                <a:ext cx="154468" cy="154440"/>
              </a:xfrm>
              <a:prstGeom prst="ellipse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en-US">
                  <a:latin typeface="Bahnschrift SemiBold Condensed" panose="020B0502040204020203" pitchFamily="34" charset="0"/>
                </a:endParaRP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137B9AAA-B394-5D0D-973A-D08157AAA97B}"/>
                  </a:ext>
                </a:extLst>
              </p:cNvPr>
              <p:cNvCxnSpPr/>
              <p:nvPr/>
            </p:nvCxnSpPr>
            <p:spPr>
              <a:xfrm>
                <a:off x="5477694" y="1729836"/>
                <a:ext cx="0" cy="761424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2FAB973-FE50-9515-EA04-1EE0052F924B}"/>
                  </a:ext>
                </a:extLst>
              </p:cNvPr>
              <p:cNvCxnSpPr>
                <a:stCxn id="26" idx="6"/>
              </p:cNvCxnSpPr>
              <p:nvPr/>
            </p:nvCxnSpPr>
            <p:spPr>
              <a:xfrm flipV="1">
                <a:off x="3995879" y="2099774"/>
                <a:ext cx="1481815" cy="0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60">
              <a:extLst>
                <a:ext uri="{FF2B5EF4-FFF2-40B4-BE49-F238E27FC236}">
                  <a16:creationId xmlns:a16="http://schemas.microsoft.com/office/drawing/2014/main" id="{A7E259D5-7B3C-B45A-5025-65A03223A1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6194" y="1416050"/>
              <a:ext cx="2074625" cy="369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mn-MN" altLang="en-US" sz="1800" b="1">
                  <a:latin typeface="Bahnschrift SemiBold Condensed" panose="020B0502040204020203" pitchFamily="34" charset="0"/>
                </a:rPr>
                <a:t>эрх зүйн акт- 8 </a:t>
              </a:r>
              <a:endParaRPr lang="en-US" altLang="en-US" sz="1800">
                <a:latin typeface="Bahnschrift SemiBold Condensed" panose="020B0502040204020203" pitchFamily="34" charset="0"/>
              </a:endParaRPr>
            </a:p>
          </p:txBody>
        </p:sp>
        <p:sp>
          <p:nvSpPr>
            <p:cNvPr id="23" name="TextBox 61">
              <a:extLst>
                <a:ext uri="{FF2B5EF4-FFF2-40B4-BE49-F238E27FC236}">
                  <a16:creationId xmlns:a16="http://schemas.microsoft.com/office/drawing/2014/main" id="{11FF5A1C-2648-0EA3-8F26-13AEF895E7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6860" y="2238068"/>
              <a:ext cx="2348292" cy="369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mn-MN" altLang="en-US" sz="1800" b="1">
                  <a:latin typeface="Bahnschrift SemiBold Condensed" panose="020B0502040204020203" pitchFamily="34" charset="0"/>
                </a:rPr>
                <a:t>эрх зүйн акт- 32</a:t>
              </a:r>
              <a:endParaRPr lang="en-US" altLang="en-US" sz="1800">
                <a:latin typeface="Bahnschrift SemiBold Condensed" panose="020B0502040204020203" pitchFamily="34" charset="0"/>
              </a:endParaRPr>
            </a:p>
          </p:txBody>
        </p:sp>
        <p:sp>
          <p:nvSpPr>
            <p:cNvPr id="24" name="TextBox 62">
              <a:extLst>
                <a:ext uri="{FF2B5EF4-FFF2-40B4-BE49-F238E27FC236}">
                  <a16:creationId xmlns:a16="http://schemas.microsoft.com/office/drawing/2014/main" id="{220F8EE6-34AD-8CA9-6F35-DBFEFB9B39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6860" y="3205396"/>
              <a:ext cx="2111696" cy="369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mn-MN" altLang="en-US" sz="1800" b="1">
                  <a:latin typeface="Bahnschrift SemiBold Condensed" panose="020B0502040204020203" pitchFamily="34" charset="0"/>
                </a:rPr>
                <a:t>эрх зүйн акт- 1</a:t>
              </a:r>
              <a:endParaRPr lang="en-US" altLang="en-US" sz="1800">
                <a:latin typeface="Bahnschrift SemiBold Condensed" panose="020B0502040204020203" pitchFamily="34" charset="0"/>
              </a:endParaRPr>
            </a:p>
          </p:txBody>
        </p:sp>
        <p:sp>
          <p:nvSpPr>
            <p:cNvPr id="25" name="TextBox 63">
              <a:extLst>
                <a:ext uri="{FF2B5EF4-FFF2-40B4-BE49-F238E27FC236}">
                  <a16:creationId xmlns:a16="http://schemas.microsoft.com/office/drawing/2014/main" id="{82CC6AD8-6695-2F0C-AC1B-9B07E4A596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9124" y="4176195"/>
              <a:ext cx="2111696" cy="369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mn-MN" altLang="en-US" sz="1800" b="1">
                  <a:latin typeface="Bahnschrift SemiBold Condensed" panose="020B0502040204020203" pitchFamily="34" charset="0"/>
                </a:rPr>
                <a:t>эрх зүйн акт- 3</a:t>
              </a:r>
              <a:endParaRPr lang="en-US" altLang="en-US" sz="1800">
                <a:latin typeface="Bahnschrift SemiBold Condensed" panose="020B0502040204020203" pitchFamily="34" charset="0"/>
              </a:endParaRPr>
            </a:p>
          </p:txBody>
        </p:sp>
      </p:grpSp>
      <p:sp>
        <p:nvSpPr>
          <p:cNvPr id="44" name="TextBox 85">
            <a:extLst>
              <a:ext uri="{FF2B5EF4-FFF2-40B4-BE49-F238E27FC236}">
                <a16:creationId xmlns:a16="http://schemas.microsoft.com/office/drawing/2014/main" id="{81084536-C748-9A09-7832-E1B1C92AC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7969" y="5820348"/>
            <a:ext cx="28527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mn-MN" altLang="en-US" sz="3600" b="1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Нийт- 44</a:t>
            </a:r>
            <a:endParaRPr lang="en-US" altLang="en-US" sz="3600" dirty="0">
              <a:solidFill>
                <a:srgbClr val="00808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E2A4CCC-EE7C-85CE-AA97-B7D15EDCD74A}"/>
              </a:ext>
            </a:extLst>
          </p:cNvPr>
          <p:cNvSpPr/>
          <p:nvPr/>
        </p:nvSpPr>
        <p:spPr>
          <a:xfrm>
            <a:off x="2862262" y="954834"/>
            <a:ext cx="7377113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  <a:defRPr/>
            </a:pPr>
            <a:r>
              <a:rPr lang="mn-MN" sz="2400" dirty="0">
                <a:solidFill>
                  <a:srgbClr val="008080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МАЛЫН ГЕНЕТИК НӨӨЦИЙН ТУХАЙ </a:t>
            </a:r>
            <a:r>
              <a:rPr lang="ru-RU" sz="2400" dirty="0">
                <a:solidFill>
                  <a:srgbClr val="008080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ХУУЛ</a:t>
            </a:r>
            <a:r>
              <a:rPr lang="mn-MN" sz="2400" dirty="0">
                <a:solidFill>
                  <a:srgbClr val="008080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ИЙГ ХЭРЭГЖҮҮЛЭХЭД</a:t>
            </a:r>
            <a:r>
              <a:rPr lang="en-US" sz="2400" dirty="0">
                <a:solidFill>
                  <a:srgbClr val="008080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n-MN" sz="2400" dirty="0">
                <a:solidFill>
                  <a:srgbClr val="008080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ДАГАН ГАРСАН АКТУУД</a:t>
            </a:r>
            <a:endParaRPr lang="en-US" sz="2400" dirty="0">
              <a:solidFill>
                <a:srgbClr val="008080"/>
              </a:solidFill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718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3">
            <a:extLst>
              <a:ext uri="{FF2B5EF4-FFF2-40B4-BE49-F238E27FC236}">
                <a16:creationId xmlns:a16="http://schemas.microsoft.com/office/drawing/2014/main" id="{4C805BFA-EB3D-C77F-B3DE-545EDE75DB71}"/>
              </a:ext>
            </a:extLst>
          </p:cNvPr>
          <p:cNvSpPr/>
          <p:nvPr/>
        </p:nvSpPr>
        <p:spPr>
          <a:xfrm>
            <a:off x="6543675" y="4349750"/>
            <a:ext cx="1824038" cy="354013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  <a:prstDash val="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mn-MN" sz="1200" dirty="0">
                <a:latin typeface="Bahnschrift SemiBold Condensed" panose="020B0502040204020203" pitchFamily="34" charset="0"/>
                <a:cs typeface="Arial" pitchFamily="34" charset="0"/>
              </a:rPr>
              <a:t>Мал үржлийн алба</a:t>
            </a:r>
            <a:endParaRPr lang="en-US" sz="1200" dirty="0">
              <a:latin typeface="Bahnschrift SemiBold Condensed" panose="020B0502040204020203" pitchFamily="34" charset="0"/>
              <a:cs typeface="Arial" pitchFamily="34" charset="0"/>
            </a:endParaRPr>
          </a:p>
        </p:txBody>
      </p:sp>
      <p:sp>
        <p:nvSpPr>
          <p:cNvPr id="5" name="TextBox 185">
            <a:extLst>
              <a:ext uri="{FF2B5EF4-FFF2-40B4-BE49-F238E27FC236}">
                <a16:creationId xmlns:a16="http://schemas.microsoft.com/office/drawing/2014/main" id="{61F5B79C-361B-4381-C54E-7291533BF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113" y="4846638"/>
            <a:ext cx="1747837" cy="307975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mn-MN" sz="1400" b="1" dirty="0">
                <a:solidFill>
                  <a:srgbClr val="008080"/>
                </a:solidFill>
                <a:latin typeface="Bahnschrift SemiBold Condensed" panose="020B0502040204020203" pitchFamily="34" charset="0"/>
                <a:cs typeface="Arial" charset="0"/>
              </a:rPr>
              <a:t>СУМ, ДҮҮРЭГТ:</a:t>
            </a:r>
            <a:endParaRPr lang="en-US" sz="1400" b="1" dirty="0">
              <a:solidFill>
                <a:srgbClr val="008080"/>
              </a:solidFill>
              <a:latin typeface="Bahnschrift SemiBold Condensed" panose="020B0502040204020203" pitchFamily="34" charset="0"/>
              <a:cs typeface="Arial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2A5A5CF-B1FA-2C02-A2A7-291254E7D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944" y="552450"/>
            <a:ext cx="8466137" cy="369888"/>
          </a:xfrm>
          <a:prstGeom prst="rect">
            <a:avLst/>
          </a:prstGeom>
          <a:solidFill>
            <a:schemeClr val="bg2"/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mn-MN" sz="1800" b="1" dirty="0">
                <a:solidFill>
                  <a:srgbClr val="000074"/>
                </a:solidFill>
                <a:latin typeface="Bahnschrift SemiBold Condensed" panose="020B0502040204020203" pitchFamily="34" charset="0"/>
                <a:cs typeface="Arial" charset="0"/>
              </a:rPr>
              <a:t>МАЛЫН ГЕНЕТИК НӨӨЦИЙН ҮЙЛ АЖИЛЛАГААГ ХЭРЭГЖҮҮЛЭХ</a:t>
            </a:r>
            <a:r>
              <a:rPr lang="en-US" sz="1800" b="1" dirty="0">
                <a:solidFill>
                  <a:srgbClr val="000074"/>
                </a:solidFill>
                <a:latin typeface="Bahnschrift SemiBold Condensed" panose="020B0502040204020203" pitchFamily="34" charset="0"/>
                <a:cs typeface="Arial" charset="0"/>
              </a:rPr>
              <a:t> </a:t>
            </a:r>
            <a:r>
              <a:rPr lang="mn-MN" sz="1800" b="1" dirty="0">
                <a:solidFill>
                  <a:srgbClr val="000074"/>
                </a:solidFill>
                <a:latin typeface="Bahnschrift SemiBold Condensed" panose="020B0502040204020203" pitchFamily="34" charset="0"/>
                <a:cs typeface="Arial" charset="0"/>
              </a:rPr>
              <a:t> </a:t>
            </a:r>
          </a:p>
        </p:txBody>
      </p:sp>
      <p:cxnSp>
        <p:nvCxnSpPr>
          <p:cNvPr id="7" name="Straight Connector 40">
            <a:extLst>
              <a:ext uri="{FF2B5EF4-FFF2-40B4-BE49-F238E27FC236}">
                <a16:creationId xmlns:a16="http://schemas.microsoft.com/office/drawing/2014/main" id="{91544F9C-36ED-FF8A-7B19-009ACA057B8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647825" y="4779963"/>
            <a:ext cx="9144000" cy="53975"/>
          </a:xfrm>
          <a:prstGeom prst="line">
            <a:avLst/>
          </a:prstGeom>
          <a:noFill/>
          <a:ln w="38100" algn="ctr">
            <a:solidFill>
              <a:srgbClr val="7030A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377">
            <a:extLst>
              <a:ext uri="{FF2B5EF4-FFF2-40B4-BE49-F238E27FC236}">
                <a16:creationId xmlns:a16="http://schemas.microsoft.com/office/drawing/2014/main" id="{5C9FA333-D7B3-EDFB-64DC-DF2DFF8DA85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647825" y="935038"/>
            <a:ext cx="9129713" cy="38100"/>
          </a:xfrm>
          <a:prstGeom prst="line">
            <a:avLst/>
          </a:prstGeom>
          <a:noFill/>
          <a:ln w="38100" algn="ctr">
            <a:solidFill>
              <a:srgbClr val="7030A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Rounded Rectangle 114">
            <a:extLst>
              <a:ext uri="{FF2B5EF4-FFF2-40B4-BE49-F238E27FC236}">
                <a16:creationId xmlns:a16="http://schemas.microsoft.com/office/drawing/2014/main" id="{3CD454E1-013B-68E8-3E5A-E7934D745B72}"/>
              </a:ext>
            </a:extLst>
          </p:cNvPr>
          <p:cNvSpPr/>
          <p:nvPr/>
        </p:nvSpPr>
        <p:spPr>
          <a:xfrm>
            <a:off x="4025900" y="1000125"/>
            <a:ext cx="4048125" cy="493713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mn-MN" sz="1400" cap="all" dirty="0">
                <a:solidFill>
                  <a:srgbClr val="008080"/>
                </a:solidFill>
                <a:latin typeface="Bahnschrift SemiBold Condensed" panose="020B0502040204020203" pitchFamily="34" charset="0"/>
                <a:cs typeface="Arial" pitchFamily="34" charset="0"/>
              </a:rPr>
              <a:t>Хүнс, хөдөө аж ахуй, хөнгөн үйлдвэрийн яам</a:t>
            </a:r>
            <a:endParaRPr lang="en-US" sz="1400" cap="all" dirty="0">
              <a:solidFill>
                <a:srgbClr val="008080"/>
              </a:solidFill>
              <a:latin typeface="Bahnschrift SemiBold Condensed" panose="020B0502040204020203" pitchFamily="34" charset="0"/>
              <a:cs typeface="Arial" pitchFamily="34" charset="0"/>
            </a:endParaRPr>
          </a:p>
        </p:txBody>
      </p:sp>
      <p:sp>
        <p:nvSpPr>
          <p:cNvPr id="10" name="TextBox 182">
            <a:extLst>
              <a:ext uri="{FF2B5EF4-FFF2-40B4-BE49-F238E27FC236}">
                <a16:creationId xmlns:a16="http://schemas.microsoft.com/office/drawing/2014/main" id="{33CB2C81-CB84-0ED8-7011-8C629EC35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288" y="3730625"/>
            <a:ext cx="1898650" cy="307975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mn-MN" sz="1400" dirty="0">
                <a:solidFill>
                  <a:srgbClr val="008080"/>
                </a:solidFill>
                <a:latin typeface="Bahnschrift SemiBold Condensed" panose="020B0502040204020203" pitchFamily="34" charset="0"/>
                <a:cs typeface="Arial" charset="0"/>
              </a:rPr>
              <a:t>АЙМАГ, НИЙСЛЭЛД:</a:t>
            </a:r>
            <a:endParaRPr lang="en-US" sz="1400" dirty="0">
              <a:solidFill>
                <a:srgbClr val="008080"/>
              </a:solidFill>
              <a:latin typeface="Bahnschrift SemiBold Condensed" panose="020B0502040204020203" pitchFamily="34" charset="0"/>
              <a:cs typeface="Arial" charset="0"/>
            </a:endParaRPr>
          </a:p>
        </p:txBody>
      </p:sp>
      <p:cxnSp>
        <p:nvCxnSpPr>
          <p:cNvPr id="11" name="Straight Connector 40">
            <a:extLst>
              <a:ext uri="{FF2B5EF4-FFF2-40B4-BE49-F238E27FC236}">
                <a16:creationId xmlns:a16="http://schemas.microsoft.com/office/drawing/2014/main" id="{21BF4DB8-1823-4B45-04DB-55EDF871252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665288" y="3500438"/>
            <a:ext cx="9144000" cy="39687"/>
          </a:xfrm>
          <a:prstGeom prst="line">
            <a:avLst/>
          </a:prstGeom>
          <a:noFill/>
          <a:ln w="38100" algn="ctr">
            <a:solidFill>
              <a:srgbClr val="7030A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82">
            <a:extLst>
              <a:ext uri="{FF2B5EF4-FFF2-40B4-BE49-F238E27FC236}">
                <a16:creationId xmlns:a16="http://schemas.microsoft.com/office/drawing/2014/main" id="{348AA6DB-A490-BC6E-E2AB-2B8021D3D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288" y="966788"/>
            <a:ext cx="1708150" cy="307975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mn-MN" sz="1400" b="1" dirty="0">
                <a:solidFill>
                  <a:srgbClr val="008080"/>
                </a:solidFill>
                <a:latin typeface="Bahnschrift SemiBold Condensed" panose="020B0502040204020203" pitchFamily="34" charset="0"/>
                <a:cs typeface="Arial" charset="0"/>
              </a:rPr>
              <a:t>УЛСЫН ТҮВШИНД:</a:t>
            </a:r>
            <a:endParaRPr lang="en-US" sz="1400" b="1" dirty="0">
              <a:solidFill>
                <a:srgbClr val="008080"/>
              </a:solidFill>
              <a:latin typeface="Bahnschrift SemiBold Condensed" panose="020B0502040204020203" pitchFamily="34" charset="0"/>
              <a:cs typeface="Arial" charset="0"/>
            </a:endParaRPr>
          </a:p>
        </p:txBody>
      </p:sp>
      <p:sp>
        <p:nvSpPr>
          <p:cNvPr id="13" name="Rounded Rectangle 56">
            <a:extLst>
              <a:ext uri="{FF2B5EF4-FFF2-40B4-BE49-F238E27FC236}">
                <a16:creationId xmlns:a16="http://schemas.microsoft.com/office/drawing/2014/main" id="{0612264C-2300-B7AE-CDCF-7F3B38270B8E}"/>
              </a:ext>
            </a:extLst>
          </p:cNvPr>
          <p:cNvSpPr/>
          <p:nvPr/>
        </p:nvSpPr>
        <p:spPr>
          <a:xfrm>
            <a:off x="4587875" y="5422900"/>
            <a:ext cx="2562225" cy="298450"/>
          </a:xfrm>
          <a:prstGeom prst="roundRect">
            <a:avLst>
              <a:gd name="adj" fmla="val 3087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endParaRPr lang="mn-MN" sz="14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mn-MN" sz="1200" cap="all" dirty="0">
                <a:solidFill>
                  <a:srgbClr val="008080"/>
                </a:solidFill>
                <a:latin typeface="Bahnschrift SemiBold Condensed" panose="020B0502040204020203" pitchFamily="34" charset="0"/>
                <a:cs typeface="Arial" pitchFamily="34" charset="0"/>
              </a:rPr>
              <a:t>Хөдөө аж ахуйн тасаг</a:t>
            </a:r>
          </a:p>
          <a:p>
            <a:pPr eaLnBrk="1" hangingPunct="1">
              <a:defRPr/>
            </a:pPr>
            <a:endParaRPr lang="en-US" sz="14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  <a:cs typeface="Times New Roman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DAEAA66-4BC7-6E03-24A1-848C8A837FFC}"/>
              </a:ext>
            </a:extLst>
          </p:cNvPr>
          <p:cNvSpPr/>
          <p:nvPr/>
        </p:nvSpPr>
        <p:spPr>
          <a:xfrm>
            <a:off x="4973638" y="6034088"/>
            <a:ext cx="2511425" cy="71755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defRPr/>
            </a:pPr>
            <a:endParaRPr lang="mn-MN" sz="1400" dirty="0">
              <a:latin typeface="Bahnschrift SemiBold Condensed" panose="020B0502040204020203" pitchFamily="34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mn-MN" sz="1200" dirty="0">
                <a:latin typeface="Bahnschrift SemiBold Condensed" panose="020B0502040204020203" pitchFamily="34" charset="0"/>
                <a:cs typeface="Arial" pitchFamily="34" charset="0"/>
              </a:rPr>
              <a:t>Мал үржүүлэг, технологийн  ажил, үйлчилгэээний нэгж</a:t>
            </a:r>
            <a:endParaRPr lang="en-US" sz="1200" dirty="0">
              <a:latin typeface="Bahnschrift SemiBold Condensed" panose="020B0502040204020203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  <a:cs typeface="Times New Roman" pitchFamily="18" charset="0"/>
            </a:endParaRPr>
          </a:p>
        </p:txBody>
      </p:sp>
      <p:sp>
        <p:nvSpPr>
          <p:cNvPr id="15" name="Rounded Rectangle 58">
            <a:extLst>
              <a:ext uri="{FF2B5EF4-FFF2-40B4-BE49-F238E27FC236}">
                <a16:creationId xmlns:a16="http://schemas.microsoft.com/office/drawing/2014/main" id="{DC13CB10-90C1-0A9F-C3A8-D50EB8997DC3}"/>
              </a:ext>
            </a:extLst>
          </p:cNvPr>
          <p:cNvSpPr/>
          <p:nvPr/>
        </p:nvSpPr>
        <p:spPr>
          <a:xfrm>
            <a:off x="1851025" y="1489075"/>
            <a:ext cx="1905000" cy="566738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  <a:prstDash val="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mn-MN" sz="1400" dirty="0">
                <a:latin typeface="Bahnschrift SemiBold Condensed" panose="020B0502040204020203" pitchFamily="34" charset="0"/>
                <a:cs typeface="Arial" pitchFamily="34" charset="0"/>
              </a:rPr>
              <a:t>Үндэсний Зөвлөлдөх хороо</a:t>
            </a:r>
            <a:r>
              <a:rPr lang="en-US" sz="1200" dirty="0">
                <a:latin typeface="Bahnschrift SemiBold Condensed" panose="020B0502040204020203" pitchFamily="34" charset="0"/>
                <a:cs typeface="Arial" pitchFamily="34" charset="0"/>
              </a:rPr>
              <a:t> </a:t>
            </a:r>
            <a:r>
              <a:rPr lang="mn-MN" sz="1200" dirty="0">
                <a:latin typeface="Bahnschrift SemiBold Condensed" panose="020B0502040204020203" pitchFamily="34" charset="0"/>
                <a:cs typeface="Arial" pitchFamily="34" charset="0"/>
              </a:rPr>
              <a:t>/орон тооны бус/ </a:t>
            </a:r>
            <a:endParaRPr lang="en-US" sz="1200" dirty="0">
              <a:latin typeface="Bahnschrift SemiBold Condensed" panose="020B0502040204020203" pitchFamily="34" charset="0"/>
              <a:cs typeface="Arial" pitchFamily="34" charset="0"/>
            </a:endParaRPr>
          </a:p>
        </p:txBody>
      </p:sp>
      <p:sp>
        <p:nvSpPr>
          <p:cNvPr id="16" name="Content Placeholder 33">
            <a:extLst>
              <a:ext uri="{FF2B5EF4-FFF2-40B4-BE49-F238E27FC236}">
                <a16:creationId xmlns:a16="http://schemas.microsoft.com/office/drawing/2014/main" id="{6AAB11C7-B273-D65B-9F16-A501B4797F3D}"/>
              </a:ext>
            </a:extLst>
          </p:cNvPr>
          <p:cNvSpPr txBox="1">
            <a:spLocks/>
          </p:cNvSpPr>
          <p:nvPr/>
        </p:nvSpPr>
        <p:spPr bwMode="auto">
          <a:xfrm>
            <a:off x="7604125" y="5483225"/>
            <a:ext cx="2052638" cy="561975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dash"/>
            <a:miter lim="800000"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180975" indent="-180975" algn="ctr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mn-MN" sz="1200" kern="0" dirty="0">
                <a:solidFill>
                  <a:schemeClr val="tx1"/>
                </a:solidFill>
                <a:latin typeface="Bahnschrift SemiBold Condensed" panose="020B0502040204020203" pitchFamily="34" charset="0"/>
                <a:cs typeface="Arial" pitchFamily="34" charset="0"/>
              </a:rPr>
              <a:t>Малчин, мал бүхий этгээд, хуулийн этгээд</a:t>
            </a:r>
          </a:p>
        </p:txBody>
      </p:sp>
      <p:sp>
        <p:nvSpPr>
          <p:cNvPr id="17" name="Rounded Rectangle 43">
            <a:extLst>
              <a:ext uri="{FF2B5EF4-FFF2-40B4-BE49-F238E27FC236}">
                <a16:creationId xmlns:a16="http://schemas.microsoft.com/office/drawing/2014/main" id="{0EAE6C05-029A-9CF8-9AC9-0AAAA2D74B61}"/>
              </a:ext>
            </a:extLst>
          </p:cNvPr>
          <p:cNvSpPr/>
          <p:nvPr/>
        </p:nvSpPr>
        <p:spPr>
          <a:xfrm>
            <a:off x="4457700" y="4821238"/>
            <a:ext cx="2851150" cy="341312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mn-MN" sz="1200" dirty="0">
                <a:latin typeface="Bahnschrift SemiBold Condensed" panose="020B0502040204020203" pitchFamily="34" charset="0"/>
                <a:cs typeface="Arial" pitchFamily="34" charset="0"/>
              </a:rPr>
              <a:t>Сум, мал бүхий дүүргийн Засаг дарга</a:t>
            </a:r>
            <a:endParaRPr lang="en-US" sz="1200" dirty="0">
              <a:latin typeface="Bahnschrift SemiBold Condensed" panose="020B0502040204020203" pitchFamily="34" charset="0"/>
              <a:cs typeface="Arial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FBB2593-D6C2-1838-8D3B-3DE443708FC7}"/>
              </a:ext>
            </a:extLst>
          </p:cNvPr>
          <p:cNvSpPr/>
          <p:nvPr/>
        </p:nvSpPr>
        <p:spPr>
          <a:xfrm>
            <a:off x="2636838" y="5551488"/>
            <a:ext cx="1820862" cy="6223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defRPr/>
            </a:pPr>
            <a:endParaRPr lang="mn-MN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mn-MN" sz="1200" dirty="0">
                <a:latin typeface="Bahnschrift SemiBold Condensed" panose="020B0502040204020203" pitchFamily="34" charset="0"/>
                <a:cs typeface="Arial" panose="020B0604020202020204" pitchFamily="34" charset="0"/>
              </a:rPr>
              <a:t>Үүлдэр, омгийн цөм сүрэг</a:t>
            </a:r>
            <a:endParaRPr lang="en-US" sz="1200" dirty="0">
              <a:latin typeface="Bahnschrift SemiBold Condensed" panose="020B0502040204020203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  <a:cs typeface="Times New Roman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C4C4CA7-3F67-ADDF-E14C-6AD1F0D10DAD}"/>
              </a:ext>
            </a:extLst>
          </p:cNvPr>
          <p:cNvCxnSpPr/>
          <p:nvPr/>
        </p:nvCxnSpPr>
        <p:spPr>
          <a:xfrm flipH="1">
            <a:off x="4097338" y="1484313"/>
            <a:ext cx="6350" cy="11715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71">
            <a:extLst>
              <a:ext uri="{FF2B5EF4-FFF2-40B4-BE49-F238E27FC236}">
                <a16:creationId xmlns:a16="http://schemas.microsoft.com/office/drawing/2014/main" id="{015B6175-C52D-758D-FFF1-37A0A2E6668F}"/>
              </a:ext>
            </a:extLst>
          </p:cNvPr>
          <p:cNvSpPr/>
          <p:nvPr/>
        </p:nvSpPr>
        <p:spPr>
          <a:xfrm>
            <a:off x="4497388" y="3554413"/>
            <a:ext cx="2998787" cy="37782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mn-MN" sz="1200" cap="all" dirty="0">
                <a:solidFill>
                  <a:srgbClr val="008080"/>
                </a:solidFill>
                <a:latin typeface="Bahnschrift SemiBold Condensed" panose="020B0502040204020203" pitchFamily="34" charset="0"/>
                <a:cs typeface="Arial" pitchFamily="34" charset="0"/>
              </a:rPr>
              <a:t>Аймаг, нийслэлийн засаг дарга</a:t>
            </a:r>
            <a:endParaRPr lang="en-US" sz="1200" cap="all" dirty="0">
              <a:solidFill>
                <a:srgbClr val="008080"/>
              </a:solidFill>
              <a:latin typeface="Bahnschrift SemiBold Condensed" panose="020B0502040204020203" pitchFamily="34" charset="0"/>
              <a:cs typeface="Arial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109F346-DB39-BE87-18A5-2ED64D807F80}"/>
              </a:ext>
            </a:extLst>
          </p:cNvPr>
          <p:cNvCxnSpPr/>
          <p:nvPr/>
        </p:nvCxnSpPr>
        <p:spPr>
          <a:xfrm flipH="1">
            <a:off x="5757863" y="1495425"/>
            <a:ext cx="1587" cy="2035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115">
            <a:extLst>
              <a:ext uri="{FF2B5EF4-FFF2-40B4-BE49-F238E27FC236}">
                <a16:creationId xmlns:a16="http://schemas.microsoft.com/office/drawing/2014/main" id="{4B64579D-CC9B-C87E-7F17-049E5EDDA1CF}"/>
              </a:ext>
            </a:extLst>
          </p:cNvPr>
          <p:cNvSpPr/>
          <p:nvPr/>
        </p:nvSpPr>
        <p:spPr>
          <a:xfrm>
            <a:off x="1851025" y="2670175"/>
            <a:ext cx="3041650" cy="449263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mn-MN" sz="1200" dirty="0">
                <a:latin typeface="Bahnschrift SemiBold Condensed" panose="020B0502040204020203" pitchFamily="34" charset="0"/>
                <a:cs typeface="Arial" pitchFamily="34" charset="0"/>
              </a:rPr>
              <a:t>Малын удмын сангийн үндэсний төв</a:t>
            </a:r>
          </a:p>
          <a:p>
            <a:pPr algn="ctr" eaLnBrk="1" hangingPunct="1">
              <a:defRPr/>
            </a:pPr>
            <a:r>
              <a:rPr lang="mn-MN" sz="1200" dirty="0">
                <a:latin typeface="Bahnschrift SemiBold Condensed" panose="020B0502040204020203" pitchFamily="34" charset="0"/>
                <a:cs typeface="Arial" pitchFamily="34" charset="0"/>
              </a:rPr>
              <a:t>/төрийн үйлчилгээний байгууллага/</a:t>
            </a:r>
            <a:endParaRPr lang="en-US" sz="1200" dirty="0">
              <a:latin typeface="Bahnschrift SemiBold Condensed" panose="020B0502040204020203" pitchFamily="34" charset="0"/>
              <a:cs typeface="Arial" pitchFamily="34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0D520DE-6998-BCDF-E707-0522DBF8DDE6}"/>
              </a:ext>
            </a:extLst>
          </p:cNvPr>
          <p:cNvCxnSpPr/>
          <p:nvPr/>
        </p:nvCxnSpPr>
        <p:spPr>
          <a:xfrm>
            <a:off x="5745163" y="3906838"/>
            <a:ext cx="11112" cy="177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055D608-9CB2-F3EE-ACAC-DEF2E64C9A98}"/>
              </a:ext>
            </a:extLst>
          </p:cNvPr>
          <p:cNvCxnSpPr/>
          <p:nvPr/>
        </p:nvCxnSpPr>
        <p:spPr>
          <a:xfrm>
            <a:off x="5756275" y="4432300"/>
            <a:ext cx="0" cy="9985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831A330-559E-E0DD-B44E-EE201C037D4E}"/>
              </a:ext>
            </a:extLst>
          </p:cNvPr>
          <p:cNvCxnSpPr>
            <a:stCxn id="14" idx="0"/>
          </p:cNvCxnSpPr>
          <p:nvPr/>
        </p:nvCxnSpPr>
        <p:spPr>
          <a:xfrm flipV="1">
            <a:off x="6230938" y="5713413"/>
            <a:ext cx="6350" cy="3206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5259615-8802-6033-0AE1-958192F11102}"/>
              </a:ext>
            </a:extLst>
          </p:cNvPr>
          <p:cNvCxnSpPr/>
          <p:nvPr/>
        </p:nvCxnSpPr>
        <p:spPr>
          <a:xfrm flipH="1">
            <a:off x="8188325" y="3287713"/>
            <a:ext cx="3175" cy="221456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116">
            <a:extLst>
              <a:ext uri="{FF2B5EF4-FFF2-40B4-BE49-F238E27FC236}">
                <a16:creationId xmlns:a16="http://schemas.microsoft.com/office/drawing/2014/main" id="{A7261805-C140-02FE-65A3-54DDDA007C55}"/>
              </a:ext>
            </a:extLst>
          </p:cNvPr>
          <p:cNvSpPr/>
          <p:nvPr/>
        </p:nvSpPr>
        <p:spPr>
          <a:xfrm>
            <a:off x="8589963" y="1041400"/>
            <a:ext cx="1911350" cy="4460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7030A0"/>
            </a:solidFill>
            <a:prstDash val="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mn-MN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  <a:cs typeface="Arial" pitchFamily="34" charset="0"/>
              </a:rPr>
              <a:t>Технологи нэвтрүүлэх нэгж, хүрээлэн 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  <a:cs typeface="Arial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F5A9C45-4612-0C2E-79DB-EDF96E608808}"/>
              </a:ext>
            </a:extLst>
          </p:cNvPr>
          <p:cNvCxnSpPr/>
          <p:nvPr/>
        </p:nvCxnSpPr>
        <p:spPr>
          <a:xfrm>
            <a:off x="7169150" y="2844800"/>
            <a:ext cx="552450" cy="3937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33FB1F6-8EC5-56B6-25B7-AB2FEBFED2AE}"/>
              </a:ext>
            </a:extLst>
          </p:cNvPr>
          <p:cNvCxnSpPr>
            <a:endCxn id="31" idx="2"/>
          </p:cNvCxnSpPr>
          <p:nvPr/>
        </p:nvCxnSpPr>
        <p:spPr>
          <a:xfrm>
            <a:off x="7942263" y="3021013"/>
            <a:ext cx="284162" cy="10795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F6EB36F-61FB-040B-2025-CFCE59F132A7}"/>
              </a:ext>
            </a:extLst>
          </p:cNvPr>
          <p:cNvCxnSpPr/>
          <p:nvPr/>
        </p:nvCxnSpPr>
        <p:spPr>
          <a:xfrm flipH="1">
            <a:off x="7086600" y="2508250"/>
            <a:ext cx="63500" cy="29527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B742BB18-D167-C7DB-8D25-226392CBF05B}"/>
              </a:ext>
            </a:extLst>
          </p:cNvPr>
          <p:cNvSpPr/>
          <p:nvPr/>
        </p:nvSpPr>
        <p:spPr>
          <a:xfrm>
            <a:off x="6196013" y="2727325"/>
            <a:ext cx="2314575" cy="7239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mn-MN" sz="1200" dirty="0">
                <a:latin typeface="Bahnschrift SemiBold Condensed" panose="020B0502040204020203" pitchFamily="34" charset="0"/>
                <a:cs typeface="Arial" pitchFamily="34" charset="0"/>
              </a:rPr>
              <a:t>Малын үүлдрийн нийгэмлэг, зөвлөл, мэргэжлийн  холбоо  </a:t>
            </a:r>
            <a:endParaRPr lang="en-US" sz="1200" dirty="0">
              <a:latin typeface="Bahnschrift SemiBold Condensed" panose="020B0502040204020203" pitchFamily="34" charset="0"/>
              <a:cs typeface="Arial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D722AC1-C208-8A5B-A1D6-AE10927CB4BA}"/>
              </a:ext>
            </a:extLst>
          </p:cNvPr>
          <p:cNvCxnSpPr/>
          <p:nvPr/>
        </p:nvCxnSpPr>
        <p:spPr>
          <a:xfrm flipH="1">
            <a:off x="4892675" y="3024188"/>
            <a:ext cx="1303338" cy="1428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48">
            <a:extLst>
              <a:ext uri="{FF2B5EF4-FFF2-40B4-BE49-F238E27FC236}">
                <a16:creationId xmlns:a16="http://schemas.microsoft.com/office/drawing/2014/main" id="{82CB90C7-B345-0405-6CBE-4E63DF6264DC}"/>
              </a:ext>
            </a:extLst>
          </p:cNvPr>
          <p:cNvSpPr/>
          <p:nvPr/>
        </p:nvSpPr>
        <p:spPr>
          <a:xfrm>
            <a:off x="5654675" y="1709738"/>
            <a:ext cx="2751138" cy="766762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  <a:prstDash val="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mn-MN" sz="1400" dirty="0">
                <a:latin typeface="Bahnschrift SemiBold Condensed" panose="020B0502040204020203" pitchFamily="34" charset="0"/>
                <a:cs typeface="Arial" pitchFamily="34" charset="0"/>
              </a:rPr>
              <a:t>Мал үржил, бүртгэлийн газар</a:t>
            </a:r>
          </a:p>
          <a:p>
            <a:pPr algn="ctr">
              <a:defRPr/>
            </a:pPr>
            <a:r>
              <a:rPr lang="mn-MN" sz="1200" dirty="0">
                <a:latin typeface="Bahnschrift SemiBold Condensed" panose="020B0502040204020203" pitchFamily="34" charset="0"/>
                <a:cs typeface="Arial" pitchFamily="34" charset="0"/>
              </a:rPr>
              <a:t>/малын генетик нөөцийн бүртгэл, мэдээллийн нэгдсэн сан төвлөрч, </a:t>
            </a:r>
            <a:r>
              <a:rPr lang="mn-MN" sz="1100" dirty="0">
                <a:latin typeface="Bahnschrift SemiBold Condensed" panose="020B0502040204020203" pitchFamily="34" charset="0"/>
                <a:cs typeface="Arial" pitchFamily="34" charset="0"/>
              </a:rPr>
              <a:t>дарга нь Ерөнхий мал зүйч байна/</a:t>
            </a:r>
          </a:p>
        </p:txBody>
      </p:sp>
      <p:cxnSp>
        <p:nvCxnSpPr>
          <p:cNvPr id="34" name="Elbow Connector 20">
            <a:extLst>
              <a:ext uri="{FF2B5EF4-FFF2-40B4-BE49-F238E27FC236}">
                <a16:creationId xmlns:a16="http://schemas.microsoft.com/office/drawing/2014/main" id="{3C2D560C-9EFD-3CBD-5C08-C50F65453022}"/>
              </a:ext>
            </a:extLst>
          </p:cNvPr>
          <p:cNvCxnSpPr>
            <a:stCxn id="9" idx="1"/>
          </p:cNvCxnSpPr>
          <p:nvPr/>
        </p:nvCxnSpPr>
        <p:spPr>
          <a:xfrm rot="10800000" flipV="1">
            <a:off x="3563938" y="1246188"/>
            <a:ext cx="461962" cy="242887"/>
          </a:xfrm>
          <a:prstGeom prst="bentConnector3">
            <a:avLst>
              <a:gd name="adj1" fmla="val 100367"/>
            </a:avLst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72">
            <a:extLst>
              <a:ext uri="{FF2B5EF4-FFF2-40B4-BE49-F238E27FC236}">
                <a16:creationId xmlns:a16="http://schemas.microsoft.com/office/drawing/2014/main" id="{3399C259-2FB7-9CAA-A527-4D205F156DAC}"/>
              </a:ext>
            </a:extLst>
          </p:cNvPr>
          <p:cNvSpPr/>
          <p:nvPr/>
        </p:nvSpPr>
        <p:spPr>
          <a:xfrm>
            <a:off x="4718050" y="4075113"/>
            <a:ext cx="2432050" cy="37782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mn-MN" sz="1200" cap="all" dirty="0">
                <a:solidFill>
                  <a:srgbClr val="008080"/>
                </a:solidFill>
                <a:latin typeface="Bahnschrift SemiBold Condensed" panose="020B0502040204020203" pitchFamily="34" charset="0"/>
                <a:cs typeface="Arial" pitchFamily="34" charset="0"/>
              </a:rPr>
              <a:t>Хүнс, хөдөө аж ахуйн газар</a:t>
            </a:r>
            <a:endParaRPr lang="en-US" sz="1200" cap="all" dirty="0">
              <a:solidFill>
                <a:srgbClr val="008080"/>
              </a:solidFill>
              <a:latin typeface="Bahnschrift SemiBold Condensed" panose="020B0502040204020203" pitchFamily="34" charset="0"/>
              <a:cs typeface="Arial" pitchFamily="34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37EEA32-0493-9B7A-7F93-4B7A19473AC3}"/>
              </a:ext>
            </a:extLst>
          </p:cNvPr>
          <p:cNvCxnSpPr/>
          <p:nvPr/>
        </p:nvCxnSpPr>
        <p:spPr>
          <a:xfrm flipH="1">
            <a:off x="4605338" y="3929063"/>
            <a:ext cx="9525" cy="876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2">
            <a:extLst>
              <a:ext uri="{FF2B5EF4-FFF2-40B4-BE49-F238E27FC236}">
                <a16:creationId xmlns:a16="http://schemas.microsoft.com/office/drawing/2014/main" id="{31FA789C-D665-670F-2C5E-8066B89C59E2}"/>
              </a:ext>
            </a:extLst>
          </p:cNvPr>
          <p:cNvCxnSpPr>
            <a:endCxn id="22" idx="3"/>
          </p:cNvCxnSpPr>
          <p:nvPr/>
        </p:nvCxnSpPr>
        <p:spPr>
          <a:xfrm rot="10800000" flipV="1">
            <a:off x="4892675" y="2444750"/>
            <a:ext cx="819150" cy="450850"/>
          </a:xfrm>
          <a:prstGeom prst="bentConnector3">
            <a:avLst>
              <a:gd name="adj1" fmla="val 50000"/>
            </a:avLst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61">
            <a:extLst>
              <a:ext uri="{FF2B5EF4-FFF2-40B4-BE49-F238E27FC236}">
                <a16:creationId xmlns:a16="http://schemas.microsoft.com/office/drawing/2014/main" id="{58D71D62-FAFE-85F1-CEDB-A0A4978719EE}"/>
              </a:ext>
            </a:extLst>
          </p:cNvPr>
          <p:cNvCxnSpPr>
            <a:endCxn id="27" idx="1"/>
          </p:cNvCxnSpPr>
          <p:nvPr/>
        </p:nvCxnSpPr>
        <p:spPr>
          <a:xfrm>
            <a:off x="8096250" y="1154113"/>
            <a:ext cx="493713" cy="10953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8AA1389-56EA-114A-C0E6-095FFFABFBEA}"/>
              </a:ext>
            </a:extLst>
          </p:cNvPr>
          <p:cNvCxnSpPr>
            <a:stCxn id="16" idx="1"/>
          </p:cNvCxnSpPr>
          <p:nvPr/>
        </p:nvCxnSpPr>
        <p:spPr>
          <a:xfrm flipH="1" flipV="1">
            <a:off x="7172325" y="5662613"/>
            <a:ext cx="431800" cy="1016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C28B0D1-69EE-847D-DB6B-97D5A10D606A}"/>
              </a:ext>
            </a:extLst>
          </p:cNvPr>
          <p:cNvCxnSpPr>
            <a:stCxn id="16" idx="1"/>
            <a:endCxn id="14" idx="7"/>
          </p:cNvCxnSpPr>
          <p:nvPr/>
        </p:nvCxnSpPr>
        <p:spPr>
          <a:xfrm flipH="1">
            <a:off x="7118350" y="5764213"/>
            <a:ext cx="485775" cy="37465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0BADFD9-4B0D-42C8-186D-3437ADE2C96E}"/>
              </a:ext>
            </a:extLst>
          </p:cNvPr>
          <p:cNvCxnSpPr/>
          <p:nvPr/>
        </p:nvCxnSpPr>
        <p:spPr>
          <a:xfrm>
            <a:off x="3805238" y="3125788"/>
            <a:ext cx="0" cy="244633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8070C60-C538-502D-38F0-F964CE138974}"/>
              </a:ext>
            </a:extLst>
          </p:cNvPr>
          <p:cNvCxnSpPr>
            <a:endCxn id="35" idx="1"/>
          </p:cNvCxnSpPr>
          <p:nvPr/>
        </p:nvCxnSpPr>
        <p:spPr>
          <a:xfrm>
            <a:off x="3790950" y="3094038"/>
            <a:ext cx="927100" cy="116998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0819482-A129-091D-8E03-B6F73B878F20}"/>
              </a:ext>
            </a:extLst>
          </p:cNvPr>
          <p:cNvCxnSpPr/>
          <p:nvPr/>
        </p:nvCxnSpPr>
        <p:spPr>
          <a:xfrm>
            <a:off x="3794125" y="3119438"/>
            <a:ext cx="793750" cy="23114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56140BD-76B7-27B5-A036-482A67069EC0}"/>
              </a:ext>
            </a:extLst>
          </p:cNvPr>
          <p:cNvCxnSpPr>
            <a:stCxn id="18" idx="6"/>
            <a:endCxn id="16" idx="1"/>
          </p:cNvCxnSpPr>
          <p:nvPr/>
        </p:nvCxnSpPr>
        <p:spPr>
          <a:xfrm flipV="1">
            <a:off x="4457700" y="5764213"/>
            <a:ext cx="3146425" cy="9842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EAD62AA-2531-EFF3-CB42-55486B5D60CE}"/>
              </a:ext>
            </a:extLst>
          </p:cNvPr>
          <p:cNvCxnSpPr/>
          <p:nvPr/>
        </p:nvCxnSpPr>
        <p:spPr>
          <a:xfrm>
            <a:off x="6005513" y="5699125"/>
            <a:ext cx="22225" cy="3460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Content Placeholder 3">
            <a:extLst>
              <a:ext uri="{FF2B5EF4-FFF2-40B4-BE49-F238E27FC236}">
                <a16:creationId xmlns:a16="http://schemas.microsoft.com/office/drawing/2014/main" id="{E646F7F6-2200-C062-C0FC-F64498C2DF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47" t="55882" r="11501" b="33090"/>
          <a:stretch/>
        </p:blipFill>
        <p:spPr>
          <a:xfrm>
            <a:off x="7942263" y="83113"/>
            <a:ext cx="4198501" cy="383612"/>
          </a:xfrm>
          <a:prstGeom prst="rect">
            <a:avLst/>
          </a:prstGeom>
        </p:spPr>
      </p:pic>
      <p:pic>
        <p:nvPicPr>
          <p:cNvPr id="47" name="Content Placeholder 3">
            <a:extLst>
              <a:ext uri="{FF2B5EF4-FFF2-40B4-BE49-F238E27FC236}">
                <a16:creationId xmlns:a16="http://schemas.microsoft.com/office/drawing/2014/main" id="{E9FA1C82-8EA9-9D7C-0782-4781E3A1FD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99" t="90259" r="57772" b="5053"/>
          <a:stretch/>
        </p:blipFill>
        <p:spPr>
          <a:xfrm>
            <a:off x="1643370" y="6604286"/>
            <a:ext cx="10548630" cy="22783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87200FB-F1A7-2FA1-5F7D-8B9B4F9FE426}"/>
              </a:ext>
            </a:extLst>
          </p:cNvPr>
          <p:cNvSpPr txBox="1"/>
          <p:nvPr/>
        </p:nvSpPr>
        <p:spPr>
          <a:xfrm>
            <a:off x="51236" y="635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2. </a:t>
            </a:r>
            <a:r>
              <a:rPr lang="mn-M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МАЛ АЖ АХУЙН САЛБАРЫН ӨНӨӨГИЙН БАЙДАЛ </a:t>
            </a:r>
            <a:r>
              <a:rPr lang="en-US" altLang="zh-C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mn-MN" altLang="zh-C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                                                      Хууль эрх зүй,</a:t>
            </a:r>
            <a:r>
              <a:rPr lang="en-US" altLang="zh-C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mn-M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үржүүлэг селекци</a:t>
            </a:r>
            <a:endParaRPr lang="en-US" sz="1400" dirty="0">
              <a:solidFill>
                <a:schemeClr val="accent6">
                  <a:lumMod val="50000"/>
                </a:schemeClr>
              </a:solidFill>
              <a:latin typeface="Bahnschrift SemiBold Condensed" panose="020B0502040204020203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412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Down 3">
            <a:extLst>
              <a:ext uri="{FF2B5EF4-FFF2-40B4-BE49-F238E27FC236}">
                <a16:creationId xmlns:a16="http://schemas.microsoft.com/office/drawing/2014/main" id="{D4BFDDAD-0EEC-CEDF-1842-5235113F161D}"/>
              </a:ext>
            </a:extLst>
          </p:cNvPr>
          <p:cNvSpPr/>
          <p:nvPr/>
        </p:nvSpPr>
        <p:spPr>
          <a:xfrm>
            <a:off x="9792891" y="4012727"/>
            <a:ext cx="1310640" cy="927184"/>
          </a:xfrm>
          <a:prstGeom prst="down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Bahnschrift SemiBold 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F12376-08D7-FA54-CBBA-A18760927BE8}"/>
              </a:ext>
            </a:extLst>
          </p:cNvPr>
          <p:cNvSpPr txBox="1"/>
          <p:nvPr/>
        </p:nvSpPr>
        <p:spPr>
          <a:xfrm>
            <a:off x="604727" y="6455889"/>
            <a:ext cx="18421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000" b="1" dirty="0">
                <a:solidFill>
                  <a:srgbClr val="00206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Эх сурвалж</a:t>
            </a:r>
            <a:r>
              <a:rPr lang="mn-MN" sz="1000" dirty="0">
                <a:solidFill>
                  <a:srgbClr val="00206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en-US" sz="1000" dirty="0">
                <a:solidFill>
                  <a:srgbClr val="00206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www.1212.mn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E910B1-D144-6427-11B7-B3E60DCFE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54" y="850795"/>
            <a:ext cx="8764499" cy="57282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934092-84EE-023B-BBF7-48D35DDD4C8C}"/>
              </a:ext>
            </a:extLst>
          </p:cNvPr>
          <p:cNvSpPr txBox="1"/>
          <p:nvPr/>
        </p:nvSpPr>
        <p:spPr>
          <a:xfrm>
            <a:off x="863775" y="877652"/>
            <a:ext cx="8929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600" b="1" dirty="0">
                <a:solidFill>
                  <a:srgbClr val="00808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МАЛЫН ТОО, ХӨДӨӨ АЖ АХУЙН ЭДЭЛБЭР ГАЗРЫН ХЭМЖЭЭНИЙ ХАМААРАЛ</a:t>
            </a:r>
            <a:endParaRPr lang="en-US" sz="1600" b="1" dirty="0">
              <a:solidFill>
                <a:srgbClr val="008080"/>
              </a:solidFill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9683E2-D79A-85FA-B82C-825780AA5A6E}"/>
              </a:ext>
            </a:extLst>
          </p:cNvPr>
          <p:cNvSpPr txBox="1"/>
          <p:nvPr/>
        </p:nvSpPr>
        <p:spPr>
          <a:xfrm>
            <a:off x="9095667" y="755419"/>
            <a:ext cx="287032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b="1" dirty="0">
                <a:solidFill>
                  <a:srgbClr val="00206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ХАА-н эдэлбэр газар:</a:t>
            </a:r>
          </a:p>
          <a:p>
            <a:pPr marL="457200" indent="-457200">
              <a:buFont typeface="Times New Roman" panose="02020603050405020304" pitchFamily="18" charset="0"/>
              <a:buChar char="⁃"/>
            </a:pPr>
            <a:r>
              <a:rPr lang="mn-MN" sz="1400" dirty="0">
                <a:solidFill>
                  <a:srgbClr val="00206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1997 оныхтой харьцуулахад 2023 онд </a:t>
            </a:r>
            <a:r>
              <a:rPr lang="en-US" sz="1400" dirty="0">
                <a:solidFill>
                  <a:srgbClr val="00206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15</a:t>
            </a:r>
            <a:r>
              <a:rPr lang="mn-MN" sz="1400" dirty="0">
                <a:solidFill>
                  <a:srgbClr val="00206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>
                <a:solidFill>
                  <a:srgbClr val="00206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3</a:t>
            </a:r>
            <a:r>
              <a:rPr lang="mn-MN" sz="1400" dirty="0">
                <a:solidFill>
                  <a:srgbClr val="00206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мян.га-р буурсан</a:t>
            </a:r>
          </a:p>
          <a:p>
            <a:pPr marL="457200" indent="-457200">
              <a:buFont typeface="Times New Roman" panose="02020603050405020304" pitchFamily="18" charset="0"/>
              <a:buChar char="⁃"/>
            </a:pPr>
            <a:r>
              <a:rPr lang="en-US" sz="1400" dirty="0">
                <a:solidFill>
                  <a:srgbClr val="00206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R²= 0.73</a:t>
            </a:r>
          </a:p>
          <a:p>
            <a:pPr marL="457200" indent="-457200">
              <a:buFont typeface="Times New Roman" panose="02020603050405020304" pitchFamily="18" charset="0"/>
              <a:buChar char="⁃"/>
            </a:pPr>
            <a:r>
              <a:rPr lang="mn-MN" sz="1400" dirty="0">
                <a:solidFill>
                  <a:srgbClr val="00206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Цаашдаа ч буурах хандлагатай</a:t>
            </a:r>
            <a:r>
              <a:rPr lang="en-US" sz="1400" dirty="0">
                <a:solidFill>
                  <a:srgbClr val="00206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 typeface="Times New Roman" panose="02020603050405020304" pitchFamily="18" charset="0"/>
              <a:buChar char="⁃"/>
            </a:pPr>
            <a:endParaRPr lang="mn-MN" sz="1400" dirty="0">
              <a:solidFill>
                <a:srgbClr val="002060"/>
              </a:solidFill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  <a:p>
            <a:r>
              <a:rPr lang="mn-MN" sz="1600" b="1" dirty="0">
                <a:solidFill>
                  <a:srgbClr val="00206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Малын тоо: </a:t>
            </a:r>
          </a:p>
          <a:p>
            <a:pPr marL="457200" indent="-457200">
              <a:buFont typeface="Times New Roman" panose="02020603050405020304" pitchFamily="18" charset="0"/>
              <a:buChar char="⁃"/>
            </a:pPr>
            <a:r>
              <a:rPr lang="mn-MN" sz="1400" dirty="0">
                <a:solidFill>
                  <a:srgbClr val="00206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202</a:t>
            </a:r>
            <a:r>
              <a:rPr lang="en-US" sz="1400" dirty="0">
                <a:solidFill>
                  <a:srgbClr val="00206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4</a:t>
            </a:r>
            <a:r>
              <a:rPr lang="mn-MN" sz="1400" dirty="0">
                <a:solidFill>
                  <a:srgbClr val="00206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оны эцэст </a:t>
            </a:r>
            <a:r>
              <a:rPr lang="en-US" sz="1400" dirty="0">
                <a:solidFill>
                  <a:srgbClr val="00206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57</a:t>
            </a:r>
            <a:r>
              <a:rPr lang="mn-MN" sz="1400" dirty="0">
                <a:solidFill>
                  <a:srgbClr val="00206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>
                <a:solidFill>
                  <a:srgbClr val="00206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6</a:t>
            </a:r>
            <a:r>
              <a:rPr lang="mn-MN" sz="1400" dirty="0">
                <a:solidFill>
                  <a:srgbClr val="00206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сая мал тоологдож 1997 оныхтой харьцуулахад </a:t>
            </a:r>
            <a:r>
              <a:rPr lang="en-US" sz="1400" dirty="0">
                <a:solidFill>
                  <a:srgbClr val="00206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2</a:t>
            </a:r>
            <a:r>
              <a:rPr lang="mn-MN" sz="1400" dirty="0">
                <a:solidFill>
                  <a:srgbClr val="00206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>
                <a:solidFill>
                  <a:srgbClr val="00206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0</a:t>
            </a:r>
            <a:r>
              <a:rPr lang="mn-MN" sz="1400" dirty="0">
                <a:solidFill>
                  <a:srgbClr val="00206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дахин өссөн </a:t>
            </a:r>
          </a:p>
          <a:p>
            <a:pPr marL="457200" indent="-457200">
              <a:buFont typeface="Times New Roman" panose="02020603050405020304" pitchFamily="18" charset="0"/>
              <a:buChar char="⁃"/>
            </a:pPr>
            <a:r>
              <a:rPr lang="en-US" sz="1400" dirty="0">
                <a:solidFill>
                  <a:srgbClr val="00206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R²= 0.55</a:t>
            </a:r>
          </a:p>
          <a:p>
            <a:pPr marL="457200" indent="-457200">
              <a:buFont typeface="Times New Roman" panose="02020603050405020304" pitchFamily="18" charset="0"/>
              <a:buChar char="⁃"/>
            </a:pPr>
            <a:r>
              <a:rPr lang="mn-MN" sz="1400" dirty="0">
                <a:solidFill>
                  <a:srgbClr val="00206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Малын тооны өсөлт тогтворжих хандлагатай</a:t>
            </a:r>
            <a:endParaRPr lang="en-US" sz="1400" dirty="0">
              <a:solidFill>
                <a:srgbClr val="002060"/>
              </a:solidFill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  <a:p>
            <a:endParaRPr lang="mn-MN" sz="1400" b="1" dirty="0">
              <a:solidFill>
                <a:srgbClr val="002060"/>
              </a:solidFill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2D6EAB-36DB-FEAF-4B28-9527F5AB2347}"/>
              </a:ext>
            </a:extLst>
          </p:cNvPr>
          <p:cNvSpPr txBox="1"/>
          <p:nvPr/>
        </p:nvSpPr>
        <p:spPr>
          <a:xfrm>
            <a:off x="9579708" y="4964685"/>
            <a:ext cx="3047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mn-MN" sz="2000" b="1" dirty="0">
                <a:solidFill>
                  <a:srgbClr val="00808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Тэжээл хангамж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mn-MN" sz="2000" b="1" dirty="0">
                <a:solidFill>
                  <a:srgbClr val="00808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Эдийн засгийн эргэлт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mn-MN" sz="2000" b="1" dirty="0">
                <a:solidFill>
                  <a:srgbClr val="00808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Бүтээмж</a:t>
            </a:r>
            <a:endParaRPr lang="en-US" sz="2000" b="1" dirty="0">
              <a:solidFill>
                <a:srgbClr val="008080"/>
              </a:solidFill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80F8AA29-A3D6-1B5E-B199-1FEA0A3A48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47" t="55882" r="11501" b="33090"/>
          <a:stretch/>
        </p:blipFill>
        <p:spPr>
          <a:xfrm>
            <a:off x="6096000" y="152372"/>
            <a:ext cx="5559795" cy="5079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DB9A38-D245-08BA-5F37-5F5BBEF5704B}"/>
              </a:ext>
            </a:extLst>
          </p:cNvPr>
          <p:cNvSpPr txBox="1"/>
          <p:nvPr/>
        </p:nvSpPr>
        <p:spPr>
          <a:xfrm>
            <a:off x="136863" y="7558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2. </a:t>
            </a:r>
            <a:r>
              <a:rPr lang="mn-M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МАЛ АЖ АХУЙН САЛБАРЫН ӨНӨӨГИЙН БАЙДАЛ </a:t>
            </a:r>
            <a:r>
              <a:rPr lang="en-US" altLang="zh-C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mn-MN" altLang="zh-C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                                                      Хууль эрх зүй,</a:t>
            </a:r>
            <a:r>
              <a:rPr lang="en-US" altLang="zh-C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mn-M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үржүүлэг селекци</a:t>
            </a:r>
            <a:endParaRPr lang="en-US" sz="1400" dirty="0">
              <a:solidFill>
                <a:schemeClr val="accent6">
                  <a:lumMod val="50000"/>
                </a:schemeClr>
              </a:solidFill>
              <a:latin typeface="Bahnschrift SemiBold Condensed" panose="020B0502040204020203" pitchFamily="34" charset="0"/>
              <a:cs typeface="Times New Roman" pitchFamily="18" charset="0"/>
            </a:endParaRPr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05B08B12-4DDD-EC10-22EA-E3CD367FAF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99" t="90259" r="57772" b="5053"/>
          <a:stretch/>
        </p:blipFill>
        <p:spPr>
          <a:xfrm>
            <a:off x="1643370" y="6604286"/>
            <a:ext cx="10548630" cy="22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84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>
            <a:extLst>
              <a:ext uri="{FF2B5EF4-FFF2-40B4-BE49-F238E27FC236}">
                <a16:creationId xmlns:a16="http://schemas.microsoft.com/office/drawing/2014/main" id="{EFBF096F-4657-2491-116F-38BA85B58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6" t="6744" r="8984" b="5324"/>
          <a:stretch>
            <a:fillRect/>
          </a:stretch>
        </p:blipFill>
        <p:spPr bwMode="auto">
          <a:xfrm>
            <a:off x="838200" y="857340"/>
            <a:ext cx="2088517" cy="27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5B48BA-4F33-7F79-6901-DB9725AEAC9B}"/>
              </a:ext>
            </a:extLst>
          </p:cNvPr>
          <p:cNvSpPr txBox="1"/>
          <p:nvPr/>
        </p:nvSpPr>
        <p:spPr>
          <a:xfrm>
            <a:off x="3650995" y="1681206"/>
            <a:ext cx="72696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mn-MN" altLang="en-US" sz="1600" b="1" dirty="0">
                <a:solidFill>
                  <a:srgbClr val="008080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ҮР ДҮН: </a:t>
            </a:r>
            <a:r>
              <a:rPr lang="mn-MN" altLang="en-US" sz="1600" dirty="0">
                <a:solidFill>
                  <a:srgbClr val="000074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Малын төрөл, ашиг шимийн чиглэлээр үржүүлэх бүс байршлыг тодорхойлж, селекцийн үр ашиг, бүтээгдэхүүн үйлдвэрлэлийн төлөвлөлт, тоо толгойн өөрчлөлт, сүргийн эргэлтийг 10 жилээр тооцож, 2 үе шаттай хэрэгжүүлэхээр төлөвлөсөн.</a:t>
            </a:r>
            <a:endParaRPr lang="en-US" altLang="en-US" sz="1600" dirty="0">
              <a:solidFill>
                <a:srgbClr val="000074"/>
              </a:solidFill>
              <a:latin typeface="Bahnschrift SemiBold Condensed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3658CD-88C6-3804-DA54-D6D5C7EB31C3}"/>
              </a:ext>
            </a:extLst>
          </p:cNvPr>
          <p:cNvCxnSpPr/>
          <p:nvPr/>
        </p:nvCxnSpPr>
        <p:spPr>
          <a:xfrm>
            <a:off x="2202547" y="3278926"/>
            <a:ext cx="813816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CD8434B-0EFA-61A4-D9AD-24DA5C642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37" y="4792346"/>
            <a:ext cx="3328886" cy="203431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ADA07DB-F8A2-7FCC-569C-DA0EF32D15C2}"/>
              </a:ext>
            </a:extLst>
          </p:cNvPr>
          <p:cNvSpPr/>
          <p:nvPr/>
        </p:nvSpPr>
        <p:spPr>
          <a:xfrm>
            <a:off x="443668" y="3692578"/>
            <a:ext cx="29270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200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МУ-ын засгийн газрын 2022 оны 03 сарын 02-ны “Журам батлах тухай” 92 тоот тогтоолоор Төрөл бүрийн үүлдэр, омгийн малыг үржүүлэх бүс, байршлыг тогтоох журмыг баталсан.</a:t>
            </a:r>
            <a:endParaRPr lang="en-US" sz="1200" dirty="0">
              <a:solidFill>
                <a:srgbClr val="008080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1B0844B-3BAE-7EC9-AD30-719C72FBC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559" y="2566284"/>
            <a:ext cx="3358199" cy="20522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150D66-EF10-C1D9-31B8-AEBEE8F7E78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7316" y="2566285"/>
            <a:ext cx="3358200" cy="20522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FB63FB-9A50-E8B1-FD58-086D04583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7316" y="4740434"/>
            <a:ext cx="3358200" cy="20522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5CB4758-4D04-2236-2C78-E807F1F40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8704" y="4741556"/>
            <a:ext cx="3329908" cy="2034944"/>
          </a:xfrm>
          <a:prstGeom prst="rect">
            <a:avLst/>
          </a:prstGeom>
        </p:spPr>
      </p:pic>
      <p:pic>
        <p:nvPicPr>
          <p:cNvPr id="25" name="Content Placeholder 3">
            <a:extLst>
              <a:ext uri="{FF2B5EF4-FFF2-40B4-BE49-F238E27FC236}">
                <a16:creationId xmlns:a16="http://schemas.microsoft.com/office/drawing/2014/main" id="{88BCB37B-A9AD-116A-B920-FC119676D7A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547" t="55882" r="11501" b="33090"/>
          <a:stretch/>
        </p:blipFill>
        <p:spPr>
          <a:xfrm>
            <a:off x="5328333" y="232603"/>
            <a:ext cx="6609239" cy="60387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42E8EF5-CEE4-F7CA-4009-AD1089204730}"/>
              </a:ext>
            </a:extLst>
          </p:cNvPr>
          <p:cNvSpPr txBox="1"/>
          <p:nvPr/>
        </p:nvSpPr>
        <p:spPr>
          <a:xfrm>
            <a:off x="3634711" y="725141"/>
            <a:ext cx="73022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mn-MN" altLang="en-US" b="1" dirty="0">
                <a:solidFill>
                  <a:srgbClr val="008080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ЗОРИЛГО: </a:t>
            </a:r>
            <a:r>
              <a:rPr lang="mn-MN" altLang="en-US" dirty="0">
                <a:solidFill>
                  <a:srgbClr val="000074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Монгол малын генийн санг хамгаалах, тэсвэрт чанарыг бататган сайжруулах, үржил селекцийн ажлыг төлөвлөлтийн дагуу шинжлэх ухааны үндэслэлтэй зохион байгуулж нэгжийн ашиг шимийг нэмэгдүүлэх, ногоон эдийн засгийн хөгжилд дэмжлэг үзүүлэх</a:t>
            </a:r>
            <a:r>
              <a:rPr lang="en-US" altLang="en-US" dirty="0">
                <a:solidFill>
                  <a:srgbClr val="000074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953A946-FD5A-5EA3-B872-6A5A72FC909A}"/>
              </a:ext>
            </a:extLst>
          </p:cNvPr>
          <p:cNvSpPr txBox="1"/>
          <p:nvPr/>
        </p:nvSpPr>
        <p:spPr>
          <a:xfrm>
            <a:off x="1328151" y="6171496"/>
            <a:ext cx="198407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n-MN" sz="9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Үхрийн тоог жилд</a:t>
            </a:r>
            <a:r>
              <a:rPr lang="mn-MN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0.5 </a:t>
            </a:r>
            <a:r>
              <a:rPr lang="mn-MN" sz="9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хувиар нэмэгдүүлнэ.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501441-E8B2-F3DF-B1EE-2C4132047514}"/>
              </a:ext>
            </a:extLst>
          </p:cNvPr>
          <p:cNvSpPr txBox="1"/>
          <p:nvPr/>
        </p:nvSpPr>
        <p:spPr>
          <a:xfrm>
            <a:off x="8783799" y="6070499"/>
            <a:ext cx="199775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n-MN" sz="9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Хонины тоог жилд</a:t>
            </a:r>
            <a:r>
              <a:rPr lang="mn-MN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1.7 </a:t>
            </a:r>
            <a:r>
              <a:rPr lang="mn-MN" sz="9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хувиар бууруулна.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AB5082-3B4C-4075-B8B2-3E4432C8E8C2}"/>
              </a:ext>
            </a:extLst>
          </p:cNvPr>
          <p:cNvSpPr txBox="1"/>
          <p:nvPr/>
        </p:nvSpPr>
        <p:spPr>
          <a:xfrm>
            <a:off x="4963552" y="6027693"/>
            <a:ext cx="171216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n-MN" sz="9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Ямааны тоог жилд </a:t>
            </a:r>
            <a:r>
              <a:rPr lang="mn-MN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1.9</a:t>
            </a:r>
            <a:r>
              <a:rPr lang="mn-MN" sz="9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хувиар бууруулна.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9EB8C9-B016-8E21-8DFD-1CA4A8DF3141}"/>
              </a:ext>
            </a:extLst>
          </p:cNvPr>
          <p:cNvSpPr txBox="1"/>
          <p:nvPr/>
        </p:nvSpPr>
        <p:spPr>
          <a:xfrm>
            <a:off x="8586115" y="4110686"/>
            <a:ext cx="207215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n-MN" sz="9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Тэмээний тоог жилд</a:t>
            </a:r>
            <a:r>
              <a:rPr lang="mn-MN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0.3 </a:t>
            </a:r>
            <a:r>
              <a:rPr lang="mn-MN" sz="9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хувиар нэмэгдүүлнэ.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75F961F-F2F7-66DC-5E54-ECD010077696}"/>
              </a:ext>
            </a:extLst>
          </p:cNvPr>
          <p:cNvSpPr txBox="1"/>
          <p:nvPr/>
        </p:nvSpPr>
        <p:spPr>
          <a:xfrm>
            <a:off x="5038164" y="3815638"/>
            <a:ext cx="132695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n-MN" sz="900" dirty="0">
                <a:solidFill>
                  <a:srgbClr val="008080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Адууны тоог жилд </a:t>
            </a:r>
            <a:r>
              <a:rPr lang="mn-MN" dirty="0">
                <a:solidFill>
                  <a:srgbClr val="008080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0.8</a:t>
            </a:r>
            <a:r>
              <a:rPr lang="mn-MN" sz="900" dirty="0">
                <a:solidFill>
                  <a:srgbClr val="008080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хувиар бууруулна.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1D24BCB-8FE3-372C-55FB-97F2BB7525AD}"/>
              </a:ext>
            </a:extLst>
          </p:cNvPr>
          <p:cNvSpPr txBox="1"/>
          <p:nvPr/>
        </p:nvSpPr>
        <p:spPr>
          <a:xfrm>
            <a:off x="136863" y="7558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2. </a:t>
            </a:r>
            <a:r>
              <a:rPr lang="mn-M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МАЛ АЖ АХУЙН САЛБАРЫН ӨНӨӨГИЙН БАЙДАЛ </a:t>
            </a:r>
            <a:r>
              <a:rPr lang="en-US" altLang="zh-C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mn-MN" altLang="zh-C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                                                      Хууль эрх зүй,</a:t>
            </a:r>
            <a:r>
              <a:rPr lang="en-US" altLang="zh-C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mn-M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үржүүлэг селекци</a:t>
            </a:r>
            <a:endParaRPr lang="en-US" sz="1400" dirty="0">
              <a:solidFill>
                <a:schemeClr val="accent6">
                  <a:lumMod val="50000"/>
                </a:schemeClr>
              </a:solidFill>
              <a:latin typeface="Bahnschrift SemiBold Condensed" panose="020B0502040204020203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738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5E9B1F-9935-7E8F-BE6E-294E0677AE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47" t="55882" r="11501" b="33090"/>
          <a:stretch/>
        </p:blipFill>
        <p:spPr>
          <a:xfrm>
            <a:off x="5328333" y="232603"/>
            <a:ext cx="6609239" cy="603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1E1C58-0729-220A-3BB3-C1200890029F}"/>
              </a:ext>
            </a:extLst>
          </p:cNvPr>
          <p:cNvSpPr txBox="1"/>
          <p:nvPr/>
        </p:nvSpPr>
        <p:spPr>
          <a:xfrm>
            <a:off x="136863" y="7558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2. </a:t>
            </a:r>
            <a:r>
              <a:rPr lang="mn-M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МАЛ АЖ АХУЙН САЛБАРЫН ӨНӨӨГИЙН БАЙДАЛ </a:t>
            </a:r>
            <a:r>
              <a:rPr lang="en-US" altLang="zh-C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mn-MN" altLang="zh-C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                                                      Хууль эрх зүй,</a:t>
            </a:r>
            <a:r>
              <a:rPr lang="en-US" altLang="zh-C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mn-M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үржүүлэг селекци</a:t>
            </a:r>
            <a:endParaRPr lang="en-US" sz="1400" dirty="0">
              <a:solidFill>
                <a:schemeClr val="accent6">
                  <a:lumMod val="50000"/>
                </a:schemeClr>
              </a:solidFill>
              <a:latin typeface="Bahnschrift SemiBold Condensed" panose="020B0502040204020203" pitchFamily="34" charset="0"/>
              <a:cs typeface="Times New Roman" pitchFamily="18" charset="0"/>
            </a:endParaRP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BC44E61D-A27C-D6B7-1A57-9A3DAE5398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99" t="90259" r="57772" b="5053"/>
          <a:stretch/>
        </p:blipFill>
        <p:spPr>
          <a:xfrm>
            <a:off x="4099880" y="6604287"/>
            <a:ext cx="8092119" cy="174776"/>
          </a:xfrm>
          <a:prstGeom prst="rect">
            <a:avLst/>
          </a:prstGeom>
        </p:spPr>
      </p:pic>
      <p:grpSp>
        <p:nvGrpSpPr>
          <p:cNvPr id="7" name="Group 43">
            <a:extLst>
              <a:ext uri="{FF2B5EF4-FFF2-40B4-BE49-F238E27FC236}">
                <a16:creationId xmlns:a16="http://schemas.microsoft.com/office/drawing/2014/main" id="{D643E7AF-072F-C55F-4830-2DD4CB6C549B}"/>
              </a:ext>
            </a:extLst>
          </p:cNvPr>
          <p:cNvGrpSpPr/>
          <p:nvPr/>
        </p:nvGrpSpPr>
        <p:grpSpPr>
          <a:xfrm>
            <a:off x="2996191" y="1420409"/>
            <a:ext cx="8121141" cy="4690294"/>
            <a:chOff x="37188" y="2086201"/>
            <a:chExt cx="9750907" cy="4131157"/>
          </a:xfrm>
        </p:grpSpPr>
        <p:grpSp>
          <p:nvGrpSpPr>
            <p:cNvPr id="8" name="Group 45">
              <a:extLst>
                <a:ext uri="{FF2B5EF4-FFF2-40B4-BE49-F238E27FC236}">
                  <a16:creationId xmlns:a16="http://schemas.microsoft.com/office/drawing/2014/main" id="{8C6CBFAE-CD76-81D8-119B-94C2CC55A283}"/>
                </a:ext>
              </a:extLst>
            </p:cNvPr>
            <p:cNvGrpSpPr/>
            <p:nvPr/>
          </p:nvGrpSpPr>
          <p:grpSpPr>
            <a:xfrm>
              <a:off x="2752635" y="2086201"/>
              <a:ext cx="5778622" cy="4071361"/>
              <a:chOff x="1870647" y="592621"/>
              <a:chExt cx="6944389" cy="4863152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60B955F2-BBA3-99E1-BD43-0424B4C0BF6C}"/>
                  </a:ext>
                </a:extLst>
              </p:cNvPr>
              <p:cNvSpPr/>
              <p:nvPr/>
            </p:nvSpPr>
            <p:spPr>
              <a:xfrm>
                <a:off x="1870647" y="592621"/>
                <a:ext cx="6944389" cy="48631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latin typeface="Bahnschrift SemiBold Condensed" panose="020B0502040204020203" pitchFamily="34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81E5A59-BBE8-9435-A99E-CD2F5C0D2A48}"/>
                  </a:ext>
                </a:extLst>
              </p:cNvPr>
              <p:cNvSpPr/>
              <p:nvPr/>
            </p:nvSpPr>
            <p:spPr>
              <a:xfrm>
                <a:off x="2702681" y="812529"/>
                <a:ext cx="5124284" cy="43732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mn-MN" sz="1400" dirty="0">
                    <a:solidFill>
                      <a:schemeClr val="tx1"/>
                    </a:solidFill>
                    <a:latin typeface="Bahnschrift SemiBold Condensed" panose="020B0502040204020203" pitchFamily="34" charset="0"/>
                    <a:cs typeface="Arial" panose="020B0604020202020204" pitchFamily="34" charset="0"/>
                  </a:rPr>
                  <a:t>         </a:t>
                </a:r>
              </a:p>
              <a:p>
                <a:pPr algn="ctr"/>
                <a:endParaRPr lang="mn-MN" sz="1400" dirty="0">
                  <a:solidFill>
                    <a:schemeClr val="tx1"/>
                  </a:solidFill>
                  <a:latin typeface="Bahnschrift SemiBold Condensed" panose="020B0502040204020203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mn-MN" sz="1400" dirty="0">
                  <a:solidFill>
                    <a:schemeClr val="tx1"/>
                  </a:solidFill>
                  <a:latin typeface="Bahnschrift SemiBold Condensed" panose="020B0502040204020203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mn-MN" sz="1400" dirty="0">
                  <a:solidFill>
                    <a:schemeClr val="tx1"/>
                  </a:solidFill>
                  <a:latin typeface="Bahnschrift SemiBold Condensed" panose="020B0502040204020203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mn-MN" sz="1400" dirty="0">
                  <a:solidFill>
                    <a:schemeClr val="tx1"/>
                  </a:solidFill>
                  <a:latin typeface="Bahnschrift SemiBold Condensed" panose="020B0502040204020203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mn-MN" sz="1400" dirty="0">
                  <a:solidFill>
                    <a:schemeClr val="tx1"/>
                  </a:solidFill>
                  <a:latin typeface="Bahnschrift SemiBold Condensed" panose="020B0502040204020203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mn-MN" altLang="ja-JP" sz="1400" dirty="0">
                    <a:solidFill>
                      <a:schemeClr val="tx1"/>
                    </a:solidFill>
                    <a:latin typeface="Bahnschrift SemiBold Condensed" panose="020B0502040204020203" pitchFamily="34" charset="0"/>
                    <a:ea typeface="MS Mincho" pitchFamily="49" charset="-128"/>
                    <a:cs typeface="Arial" pitchFamily="34" charset="0"/>
                  </a:rPr>
                  <a:t>                              </a:t>
                </a:r>
              </a:p>
              <a:p>
                <a:pPr algn="ctr"/>
                <a:endParaRPr lang="mn-MN" altLang="ja-JP" sz="1400" dirty="0">
                  <a:solidFill>
                    <a:schemeClr val="tx1"/>
                  </a:solidFill>
                  <a:latin typeface="Bahnschrift SemiBold Condensed" panose="020B0502040204020203" pitchFamily="34" charset="0"/>
                  <a:ea typeface="MS Mincho" pitchFamily="49" charset="-128"/>
                  <a:cs typeface="Arial" pitchFamily="34" charset="0"/>
                </a:endParaRPr>
              </a:p>
              <a:p>
                <a:pPr algn="ctr"/>
                <a:r>
                  <a:rPr lang="mn-MN" altLang="ja-JP" sz="1400" dirty="0">
                    <a:solidFill>
                      <a:schemeClr val="tx1"/>
                    </a:solidFill>
                    <a:latin typeface="Bahnschrift SemiBold Condensed" panose="020B0502040204020203" pitchFamily="34" charset="0"/>
                    <a:ea typeface="MS Mincho" pitchFamily="49" charset="-128"/>
                    <a:cs typeface="Arial" pitchFamily="34" charset="0"/>
                  </a:rPr>
                  <a:t>                                                                      </a:t>
                </a:r>
              </a:p>
              <a:p>
                <a:pPr algn="ctr"/>
                <a:r>
                  <a:rPr lang="mn-MN" sz="1400" dirty="0">
                    <a:solidFill>
                      <a:schemeClr val="tx1"/>
                    </a:solidFill>
                    <a:latin typeface="Bahnschrift SemiBold Condensed" panose="020B0502040204020203" pitchFamily="34" charset="0"/>
                    <a:cs typeface="Arial" panose="020B0604020202020204" pitchFamily="34" charset="0"/>
                  </a:rPr>
                  <a:t> </a:t>
                </a:r>
                <a:endParaRPr lang="en-US" sz="1400" dirty="0">
                  <a:solidFill>
                    <a:schemeClr val="tx1"/>
                  </a:solidFill>
                  <a:latin typeface="Bahnschrift SemiBold Condensed" panose="020B0502040204020203" pitchFamily="34" charset="0"/>
                </a:endParaRPr>
              </a:p>
            </p:txBody>
          </p:sp>
        </p:grpSp>
        <p:grpSp>
          <p:nvGrpSpPr>
            <p:cNvPr id="9" name="Group 46">
              <a:extLst>
                <a:ext uri="{FF2B5EF4-FFF2-40B4-BE49-F238E27FC236}">
                  <a16:creationId xmlns:a16="http://schemas.microsoft.com/office/drawing/2014/main" id="{DD867356-9D79-9382-DEC8-BD3EAD98D5D8}"/>
                </a:ext>
              </a:extLst>
            </p:cNvPr>
            <p:cNvGrpSpPr/>
            <p:nvPr/>
          </p:nvGrpSpPr>
          <p:grpSpPr>
            <a:xfrm>
              <a:off x="3041480" y="2109180"/>
              <a:ext cx="2753028" cy="940161"/>
              <a:chOff x="3407687" y="2392761"/>
              <a:chExt cx="2753028" cy="940161"/>
            </a:xfrm>
          </p:grpSpPr>
          <p:grpSp>
            <p:nvGrpSpPr>
              <p:cNvPr id="21" name="Group 71">
                <a:extLst>
                  <a:ext uri="{FF2B5EF4-FFF2-40B4-BE49-F238E27FC236}">
                    <a16:creationId xmlns:a16="http://schemas.microsoft.com/office/drawing/2014/main" id="{491C8F46-90E6-6CD2-9D74-968C1954B3C0}"/>
                  </a:ext>
                </a:extLst>
              </p:cNvPr>
              <p:cNvGrpSpPr/>
              <p:nvPr/>
            </p:nvGrpSpPr>
            <p:grpSpPr>
              <a:xfrm>
                <a:off x="5049363" y="2392761"/>
                <a:ext cx="1111352" cy="940161"/>
                <a:chOff x="9021389" y="2132684"/>
                <a:chExt cx="1206507" cy="1858274"/>
              </a:xfrm>
            </p:grpSpPr>
            <p:sp>
              <p:nvSpPr>
                <p:cNvPr id="23" name="Freeform 24">
                  <a:extLst>
                    <a:ext uri="{FF2B5EF4-FFF2-40B4-BE49-F238E27FC236}">
                      <a16:creationId xmlns:a16="http://schemas.microsoft.com/office/drawing/2014/main" id="{CEBBF3E7-FA93-3B99-CFD0-D8085AE526C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9021389" y="2530808"/>
                  <a:ext cx="318901" cy="937799"/>
                </a:xfrm>
                <a:custGeom>
                  <a:avLst/>
                  <a:gdLst>
                    <a:gd name="T0" fmla="*/ 211 w 214"/>
                    <a:gd name="T1" fmla="*/ 149 h 630"/>
                    <a:gd name="T2" fmla="*/ 208 w 214"/>
                    <a:gd name="T3" fmla="*/ 129 h 630"/>
                    <a:gd name="T4" fmla="*/ 202 w 214"/>
                    <a:gd name="T5" fmla="*/ 117 h 630"/>
                    <a:gd name="T6" fmla="*/ 179 w 214"/>
                    <a:gd name="T7" fmla="*/ 110 h 630"/>
                    <a:gd name="T8" fmla="*/ 161 w 214"/>
                    <a:gd name="T9" fmla="*/ 91 h 630"/>
                    <a:gd name="T10" fmla="*/ 170 w 214"/>
                    <a:gd name="T11" fmla="*/ 60 h 630"/>
                    <a:gd name="T12" fmla="*/ 176 w 214"/>
                    <a:gd name="T13" fmla="*/ 37 h 630"/>
                    <a:gd name="T14" fmla="*/ 127 w 214"/>
                    <a:gd name="T15" fmla="*/ 8 h 630"/>
                    <a:gd name="T16" fmla="*/ 113 w 214"/>
                    <a:gd name="T17" fmla="*/ 42 h 630"/>
                    <a:gd name="T18" fmla="*/ 121 w 214"/>
                    <a:gd name="T19" fmla="*/ 62 h 630"/>
                    <a:gd name="T20" fmla="*/ 123 w 214"/>
                    <a:gd name="T21" fmla="*/ 83 h 630"/>
                    <a:gd name="T22" fmla="*/ 101 w 214"/>
                    <a:gd name="T23" fmla="*/ 91 h 630"/>
                    <a:gd name="T24" fmla="*/ 78 w 214"/>
                    <a:gd name="T25" fmla="*/ 91 h 630"/>
                    <a:gd name="T26" fmla="*/ 63 w 214"/>
                    <a:gd name="T27" fmla="*/ 121 h 630"/>
                    <a:gd name="T28" fmla="*/ 61 w 214"/>
                    <a:gd name="T29" fmla="*/ 192 h 630"/>
                    <a:gd name="T30" fmla="*/ 69 w 214"/>
                    <a:gd name="T31" fmla="*/ 201 h 630"/>
                    <a:gd name="T32" fmla="*/ 73 w 214"/>
                    <a:gd name="T33" fmla="*/ 208 h 630"/>
                    <a:gd name="T34" fmla="*/ 77 w 214"/>
                    <a:gd name="T35" fmla="*/ 224 h 630"/>
                    <a:gd name="T36" fmla="*/ 72 w 214"/>
                    <a:gd name="T37" fmla="*/ 241 h 630"/>
                    <a:gd name="T38" fmla="*/ 67 w 214"/>
                    <a:gd name="T39" fmla="*/ 303 h 630"/>
                    <a:gd name="T40" fmla="*/ 67 w 214"/>
                    <a:gd name="T41" fmla="*/ 314 h 630"/>
                    <a:gd name="T42" fmla="*/ 66 w 214"/>
                    <a:gd name="T43" fmla="*/ 330 h 630"/>
                    <a:gd name="T44" fmla="*/ 62 w 214"/>
                    <a:gd name="T45" fmla="*/ 349 h 630"/>
                    <a:gd name="T46" fmla="*/ 56 w 214"/>
                    <a:gd name="T47" fmla="*/ 423 h 630"/>
                    <a:gd name="T48" fmla="*/ 47 w 214"/>
                    <a:gd name="T49" fmla="*/ 462 h 630"/>
                    <a:gd name="T50" fmla="*/ 40 w 214"/>
                    <a:gd name="T51" fmla="*/ 495 h 630"/>
                    <a:gd name="T52" fmla="*/ 29 w 214"/>
                    <a:gd name="T53" fmla="*/ 547 h 630"/>
                    <a:gd name="T54" fmla="*/ 18 w 214"/>
                    <a:gd name="T55" fmla="*/ 588 h 630"/>
                    <a:gd name="T56" fmla="*/ 15 w 214"/>
                    <a:gd name="T57" fmla="*/ 607 h 630"/>
                    <a:gd name="T58" fmla="*/ 8 w 214"/>
                    <a:gd name="T59" fmla="*/ 614 h 630"/>
                    <a:gd name="T60" fmla="*/ 1 w 214"/>
                    <a:gd name="T61" fmla="*/ 623 h 630"/>
                    <a:gd name="T62" fmla="*/ 12 w 214"/>
                    <a:gd name="T63" fmla="*/ 630 h 630"/>
                    <a:gd name="T64" fmla="*/ 39 w 214"/>
                    <a:gd name="T65" fmla="*/ 614 h 630"/>
                    <a:gd name="T66" fmla="*/ 47 w 214"/>
                    <a:gd name="T67" fmla="*/ 613 h 630"/>
                    <a:gd name="T68" fmla="*/ 58 w 214"/>
                    <a:gd name="T69" fmla="*/ 613 h 630"/>
                    <a:gd name="T70" fmla="*/ 81 w 214"/>
                    <a:gd name="T71" fmla="*/ 616 h 630"/>
                    <a:gd name="T72" fmla="*/ 86 w 214"/>
                    <a:gd name="T73" fmla="*/ 606 h 630"/>
                    <a:gd name="T74" fmla="*/ 96 w 214"/>
                    <a:gd name="T75" fmla="*/ 521 h 630"/>
                    <a:gd name="T76" fmla="*/ 100 w 214"/>
                    <a:gd name="T77" fmla="*/ 460 h 630"/>
                    <a:gd name="T78" fmla="*/ 104 w 214"/>
                    <a:gd name="T79" fmla="*/ 430 h 630"/>
                    <a:gd name="T80" fmla="*/ 110 w 214"/>
                    <a:gd name="T81" fmla="*/ 404 h 630"/>
                    <a:gd name="T82" fmla="*/ 132 w 214"/>
                    <a:gd name="T83" fmla="*/ 342 h 630"/>
                    <a:gd name="T84" fmla="*/ 142 w 214"/>
                    <a:gd name="T85" fmla="*/ 334 h 630"/>
                    <a:gd name="T86" fmla="*/ 149 w 214"/>
                    <a:gd name="T87" fmla="*/ 398 h 630"/>
                    <a:gd name="T88" fmla="*/ 151 w 214"/>
                    <a:gd name="T89" fmla="*/ 436 h 630"/>
                    <a:gd name="T90" fmla="*/ 152 w 214"/>
                    <a:gd name="T91" fmla="*/ 501 h 630"/>
                    <a:gd name="T92" fmla="*/ 148 w 214"/>
                    <a:gd name="T93" fmla="*/ 578 h 630"/>
                    <a:gd name="T94" fmla="*/ 155 w 214"/>
                    <a:gd name="T95" fmla="*/ 610 h 630"/>
                    <a:gd name="T96" fmla="*/ 164 w 214"/>
                    <a:gd name="T97" fmla="*/ 620 h 630"/>
                    <a:gd name="T98" fmla="*/ 195 w 214"/>
                    <a:gd name="T99" fmla="*/ 624 h 630"/>
                    <a:gd name="T100" fmla="*/ 203 w 214"/>
                    <a:gd name="T101" fmla="*/ 611 h 630"/>
                    <a:gd name="T102" fmla="*/ 212 w 214"/>
                    <a:gd name="T103" fmla="*/ 602 h 630"/>
                    <a:gd name="T104" fmla="*/ 213 w 214"/>
                    <a:gd name="T105" fmla="*/ 567 h 630"/>
                    <a:gd name="T106" fmla="*/ 208 w 214"/>
                    <a:gd name="T107" fmla="*/ 511 h 630"/>
                    <a:gd name="T108" fmla="*/ 203 w 214"/>
                    <a:gd name="T109" fmla="*/ 456 h 630"/>
                    <a:gd name="T110" fmla="*/ 201 w 214"/>
                    <a:gd name="T111" fmla="*/ 416 h 630"/>
                    <a:gd name="T112" fmla="*/ 205 w 214"/>
                    <a:gd name="T113" fmla="*/ 345 h 630"/>
                    <a:gd name="T114" fmla="*/ 210 w 214"/>
                    <a:gd name="T115" fmla="*/ 304 h 630"/>
                    <a:gd name="T116" fmla="*/ 206 w 214"/>
                    <a:gd name="T117" fmla="*/ 274 h 630"/>
                    <a:gd name="T118" fmla="*/ 199 w 214"/>
                    <a:gd name="T119" fmla="*/ 245 h 630"/>
                    <a:gd name="T120" fmla="*/ 184 w 214"/>
                    <a:gd name="T121" fmla="*/ 223 h 630"/>
                    <a:gd name="T122" fmla="*/ 200 w 214"/>
                    <a:gd name="T123" fmla="*/ 208 h 6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14" h="630">
                      <a:moveTo>
                        <a:pt x="213" y="161"/>
                      </a:moveTo>
                      <a:cubicBezTo>
                        <a:pt x="213" y="161"/>
                        <a:pt x="214" y="160"/>
                        <a:pt x="214" y="159"/>
                      </a:cubicBezTo>
                      <a:cubicBezTo>
                        <a:pt x="214" y="157"/>
                        <a:pt x="211" y="154"/>
                        <a:pt x="211" y="154"/>
                      </a:cubicBezTo>
                      <a:cubicBezTo>
                        <a:pt x="210" y="153"/>
                        <a:pt x="210" y="153"/>
                        <a:pt x="210" y="153"/>
                      </a:cubicBezTo>
                      <a:cubicBezTo>
                        <a:pt x="211" y="153"/>
                        <a:pt x="212" y="152"/>
                        <a:pt x="212" y="151"/>
                      </a:cubicBezTo>
                      <a:cubicBezTo>
                        <a:pt x="212" y="149"/>
                        <a:pt x="211" y="149"/>
                        <a:pt x="211" y="149"/>
                      </a:cubicBezTo>
                      <a:cubicBezTo>
                        <a:pt x="210" y="148"/>
                        <a:pt x="211" y="147"/>
                        <a:pt x="211" y="146"/>
                      </a:cubicBezTo>
                      <a:cubicBezTo>
                        <a:pt x="212" y="145"/>
                        <a:pt x="211" y="144"/>
                        <a:pt x="210" y="142"/>
                      </a:cubicBezTo>
                      <a:cubicBezTo>
                        <a:pt x="210" y="141"/>
                        <a:pt x="210" y="139"/>
                        <a:pt x="210" y="138"/>
                      </a:cubicBezTo>
                      <a:cubicBezTo>
                        <a:pt x="210" y="137"/>
                        <a:pt x="210" y="137"/>
                        <a:pt x="210" y="136"/>
                      </a:cubicBezTo>
                      <a:cubicBezTo>
                        <a:pt x="210" y="135"/>
                        <a:pt x="209" y="134"/>
                        <a:pt x="209" y="133"/>
                      </a:cubicBezTo>
                      <a:cubicBezTo>
                        <a:pt x="209" y="132"/>
                        <a:pt x="208" y="130"/>
                        <a:pt x="208" y="129"/>
                      </a:cubicBezTo>
                      <a:cubicBezTo>
                        <a:pt x="208" y="129"/>
                        <a:pt x="208" y="129"/>
                        <a:pt x="208" y="128"/>
                      </a:cubicBezTo>
                      <a:cubicBezTo>
                        <a:pt x="208" y="128"/>
                        <a:pt x="208" y="126"/>
                        <a:pt x="209" y="125"/>
                      </a:cubicBezTo>
                      <a:cubicBezTo>
                        <a:pt x="209" y="124"/>
                        <a:pt x="208" y="123"/>
                        <a:pt x="208" y="123"/>
                      </a:cubicBezTo>
                      <a:cubicBezTo>
                        <a:pt x="208" y="122"/>
                        <a:pt x="207" y="122"/>
                        <a:pt x="207" y="121"/>
                      </a:cubicBezTo>
                      <a:cubicBezTo>
                        <a:pt x="207" y="121"/>
                        <a:pt x="206" y="119"/>
                        <a:pt x="205" y="119"/>
                      </a:cubicBezTo>
                      <a:cubicBezTo>
                        <a:pt x="204" y="118"/>
                        <a:pt x="202" y="117"/>
                        <a:pt x="202" y="117"/>
                      </a:cubicBezTo>
                      <a:cubicBezTo>
                        <a:pt x="202" y="117"/>
                        <a:pt x="201" y="117"/>
                        <a:pt x="200" y="117"/>
                      </a:cubicBezTo>
                      <a:cubicBezTo>
                        <a:pt x="198" y="116"/>
                        <a:pt x="195" y="114"/>
                        <a:pt x="194" y="114"/>
                      </a:cubicBezTo>
                      <a:cubicBezTo>
                        <a:pt x="192" y="114"/>
                        <a:pt x="189" y="113"/>
                        <a:pt x="188" y="113"/>
                      </a:cubicBezTo>
                      <a:cubicBezTo>
                        <a:pt x="186" y="112"/>
                        <a:pt x="186" y="112"/>
                        <a:pt x="185" y="112"/>
                      </a:cubicBezTo>
                      <a:cubicBezTo>
                        <a:pt x="184" y="111"/>
                        <a:pt x="183" y="111"/>
                        <a:pt x="182" y="110"/>
                      </a:cubicBezTo>
                      <a:cubicBezTo>
                        <a:pt x="181" y="110"/>
                        <a:pt x="180" y="110"/>
                        <a:pt x="179" y="110"/>
                      </a:cubicBezTo>
                      <a:cubicBezTo>
                        <a:pt x="178" y="109"/>
                        <a:pt x="177" y="109"/>
                        <a:pt x="175" y="107"/>
                      </a:cubicBezTo>
                      <a:cubicBezTo>
                        <a:pt x="174" y="105"/>
                        <a:pt x="171" y="102"/>
                        <a:pt x="170" y="101"/>
                      </a:cubicBezTo>
                      <a:cubicBezTo>
                        <a:pt x="168" y="100"/>
                        <a:pt x="167" y="99"/>
                        <a:pt x="167" y="98"/>
                      </a:cubicBezTo>
                      <a:cubicBezTo>
                        <a:pt x="167" y="98"/>
                        <a:pt x="165" y="96"/>
                        <a:pt x="164" y="94"/>
                      </a:cubicBezTo>
                      <a:cubicBezTo>
                        <a:pt x="163" y="92"/>
                        <a:pt x="162" y="93"/>
                        <a:pt x="161" y="92"/>
                      </a:cubicBezTo>
                      <a:cubicBezTo>
                        <a:pt x="161" y="92"/>
                        <a:pt x="161" y="92"/>
                        <a:pt x="161" y="91"/>
                      </a:cubicBezTo>
                      <a:cubicBezTo>
                        <a:pt x="161" y="90"/>
                        <a:pt x="161" y="87"/>
                        <a:pt x="161" y="86"/>
                      </a:cubicBezTo>
                      <a:cubicBezTo>
                        <a:pt x="161" y="85"/>
                        <a:pt x="163" y="79"/>
                        <a:pt x="163" y="77"/>
                      </a:cubicBezTo>
                      <a:cubicBezTo>
                        <a:pt x="163" y="76"/>
                        <a:pt x="163" y="77"/>
                        <a:pt x="164" y="76"/>
                      </a:cubicBezTo>
                      <a:cubicBezTo>
                        <a:pt x="166" y="74"/>
                        <a:pt x="167" y="72"/>
                        <a:pt x="167" y="70"/>
                      </a:cubicBezTo>
                      <a:cubicBezTo>
                        <a:pt x="168" y="68"/>
                        <a:pt x="168" y="63"/>
                        <a:pt x="168" y="61"/>
                      </a:cubicBezTo>
                      <a:cubicBezTo>
                        <a:pt x="169" y="59"/>
                        <a:pt x="169" y="60"/>
                        <a:pt x="170" y="60"/>
                      </a:cubicBezTo>
                      <a:cubicBezTo>
                        <a:pt x="171" y="60"/>
                        <a:pt x="172" y="59"/>
                        <a:pt x="173" y="59"/>
                      </a:cubicBezTo>
                      <a:cubicBezTo>
                        <a:pt x="174" y="58"/>
                        <a:pt x="175" y="55"/>
                        <a:pt x="176" y="52"/>
                      </a:cubicBezTo>
                      <a:cubicBezTo>
                        <a:pt x="177" y="49"/>
                        <a:pt x="177" y="46"/>
                        <a:pt x="177" y="45"/>
                      </a:cubicBezTo>
                      <a:cubicBezTo>
                        <a:pt x="177" y="44"/>
                        <a:pt x="177" y="42"/>
                        <a:pt x="178" y="41"/>
                      </a:cubicBezTo>
                      <a:cubicBezTo>
                        <a:pt x="178" y="39"/>
                        <a:pt x="178" y="38"/>
                        <a:pt x="178" y="38"/>
                      </a:cubicBezTo>
                      <a:cubicBezTo>
                        <a:pt x="177" y="37"/>
                        <a:pt x="177" y="37"/>
                        <a:pt x="176" y="37"/>
                      </a:cubicBezTo>
                      <a:cubicBezTo>
                        <a:pt x="176" y="37"/>
                        <a:pt x="175" y="38"/>
                        <a:pt x="175" y="38"/>
                      </a:cubicBezTo>
                      <a:cubicBezTo>
                        <a:pt x="174" y="39"/>
                        <a:pt x="174" y="39"/>
                        <a:pt x="174" y="39"/>
                      </a:cubicBezTo>
                      <a:cubicBezTo>
                        <a:pt x="174" y="39"/>
                        <a:pt x="173" y="39"/>
                        <a:pt x="173" y="37"/>
                      </a:cubicBezTo>
                      <a:cubicBezTo>
                        <a:pt x="173" y="27"/>
                        <a:pt x="171" y="20"/>
                        <a:pt x="170" y="17"/>
                      </a:cubicBezTo>
                      <a:cubicBezTo>
                        <a:pt x="169" y="13"/>
                        <a:pt x="159" y="2"/>
                        <a:pt x="151" y="2"/>
                      </a:cubicBezTo>
                      <a:cubicBezTo>
                        <a:pt x="141" y="1"/>
                        <a:pt x="139" y="0"/>
                        <a:pt x="127" y="8"/>
                      </a:cubicBezTo>
                      <a:cubicBezTo>
                        <a:pt x="115" y="15"/>
                        <a:pt x="117" y="34"/>
                        <a:pt x="117" y="36"/>
                      </a:cubicBezTo>
                      <a:cubicBezTo>
                        <a:pt x="117" y="37"/>
                        <a:pt x="117" y="40"/>
                        <a:pt x="117" y="41"/>
                      </a:cubicBezTo>
                      <a:cubicBezTo>
                        <a:pt x="116" y="41"/>
                        <a:pt x="117" y="42"/>
                        <a:pt x="116" y="42"/>
                      </a:cubicBezTo>
                      <a:cubicBezTo>
                        <a:pt x="116" y="42"/>
                        <a:pt x="116" y="41"/>
                        <a:pt x="115" y="41"/>
                      </a:cubicBezTo>
                      <a:cubicBezTo>
                        <a:pt x="115" y="40"/>
                        <a:pt x="114" y="40"/>
                        <a:pt x="114" y="40"/>
                      </a:cubicBezTo>
                      <a:cubicBezTo>
                        <a:pt x="113" y="40"/>
                        <a:pt x="113" y="41"/>
                        <a:pt x="113" y="42"/>
                      </a:cubicBezTo>
                      <a:cubicBezTo>
                        <a:pt x="113" y="43"/>
                        <a:pt x="113" y="44"/>
                        <a:pt x="113" y="45"/>
                      </a:cubicBezTo>
                      <a:cubicBezTo>
                        <a:pt x="114" y="46"/>
                        <a:pt x="114" y="47"/>
                        <a:pt x="114" y="48"/>
                      </a:cubicBezTo>
                      <a:cubicBezTo>
                        <a:pt x="114" y="49"/>
                        <a:pt x="114" y="52"/>
                        <a:pt x="115" y="54"/>
                      </a:cubicBezTo>
                      <a:cubicBezTo>
                        <a:pt x="115" y="55"/>
                        <a:pt x="115" y="56"/>
                        <a:pt x="116" y="58"/>
                      </a:cubicBezTo>
                      <a:cubicBezTo>
                        <a:pt x="117" y="60"/>
                        <a:pt x="118" y="61"/>
                        <a:pt x="119" y="61"/>
                      </a:cubicBezTo>
                      <a:cubicBezTo>
                        <a:pt x="120" y="62"/>
                        <a:pt x="121" y="62"/>
                        <a:pt x="121" y="62"/>
                      </a:cubicBezTo>
                      <a:cubicBezTo>
                        <a:pt x="122" y="62"/>
                        <a:pt x="122" y="62"/>
                        <a:pt x="122" y="62"/>
                      </a:cubicBezTo>
                      <a:cubicBezTo>
                        <a:pt x="122" y="63"/>
                        <a:pt x="122" y="65"/>
                        <a:pt x="123" y="68"/>
                      </a:cubicBezTo>
                      <a:cubicBezTo>
                        <a:pt x="123" y="71"/>
                        <a:pt x="124" y="72"/>
                        <a:pt x="124" y="72"/>
                      </a:cubicBezTo>
                      <a:cubicBezTo>
                        <a:pt x="124" y="73"/>
                        <a:pt x="124" y="73"/>
                        <a:pt x="124" y="75"/>
                      </a:cubicBezTo>
                      <a:cubicBezTo>
                        <a:pt x="125" y="77"/>
                        <a:pt x="124" y="79"/>
                        <a:pt x="124" y="80"/>
                      </a:cubicBezTo>
                      <a:cubicBezTo>
                        <a:pt x="124" y="82"/>
                        <a:pt x="123" y="83"/>
                        <a:pt x="123" y="83"/>
                      </a:cubicBezTo>
                      <a:cubicBezTo>
                        <a:pt x="123" y="83"/>
                        <a:pt x="123" y="83"/>
                        <a:pt x="122" y="82"/>
                      </a:cubicBezTo>
                      <a:cubicBezTo>
                        <a:pt x="121" y="82"/>
                        <a:pt x="121" y="82"/>
                        <a:pt x="119" y="83"/>
                      </a:cubicBezTo>
                      <a:cubicBezTo>
                        <a:pt x="117" y="83"/>
                        <a:pt x="114" y="85"/>
                        <a:pt x="112" y="86"/>
                      </a:cubicBezTo>
                      <a:cubicBezTo>
                        <a:pt x="109" y="87"/>
                        <a:pt x="106" y="89"/>
                        <a:pt x="105" y="90"/>
                      </a:cubicBezTo>
                      <a:cubicBezTo>
                        <a:pt x="103" y="90"/>
                        <a:pt x="103" y="90"/>
                        <a:pt x="102" y="91"/>
                      </a:cubicBezTo>
                      <a:cubicBezTo>
                        <a:pt x="101" y="92"/>
                        <a:pt x="101" y="91"/>
                        <a:pt x="101" y="91"/>
                      </a:cubicBezTo>
                      <a:cubicBezTo>
                        <a:pt x="100" y="91"/>
                        <a:pt x="99" y="91"/>
                        <a:pt x="98" y="91"/>
                      </a:cubicBezTo>
                      <a:cubicBezTo>
                        <a:pt x="97" y="91"/>
                        <a:pt x="97" y="91"/>
                        <a:pt x="96" y="91"/>
                      </a:cubicBezTo>
                      <a:cubicBezTo>
                        <a:pt x="95" y="92"/>
                        <a:pt x="95" y="92"/>
                        <a:pt x="94" y="92"/>
                      </a:cubicBezTo>
                      <a:cubicBezTo>
                        <a:pt x="93" y="92"/>
                        <a:pt x="90" y="91"/>
                        <a:pt x="88" y="91"/>
                      </a:cubicBezTo>
                      <a:cubicBezTo>
                        <a:pt x="86" y="91"/>
                        <a:pt x="82" y="91"/>
                        <a:pt x="81" y="91"/>
                      </a:cubicBezTo>
                      <a:cubicBezTo>
                        <a:pt x="80" y="91"/>
                        <a:pt x="79" y="91"/>
                        <a:pt x="78" y="91"/>
                      </a:cubicBezTo>
                      <a:cubicBezTo>
                        <a:pt x="77" y="91"/>
                        <a:pt x="75" y="91"/>
                        <a:pt x="73" y="92"/>
                      </a:cubicBezTo>
                      <a:cubicBezTo>
                        <a:pt x="72" y="93"/>
                        <a:pt x="70" y="95"/>
                        <a:pt x="69" y="95"/>
                      </a:cubicBezTo>
                      <a:cubicBezTo>
                        <a:pt x="69" y="96"/>
                        <a:pt x="68" y="98"/>
                        <a:pt x="68" y="99"/>
                      </a:cubicBezTo>
                      <a:cubicBezTo>
                        <a:pt x="67" y="99"/>
                        <a:pt x="67" y="103"/>
                        <a:pt x="67" y="104"/>
                      </a:cubicBezTo>
                      <a:cubicBezTo>
                        <a:pt x="67" y="106"/>
                        <a:pt x="67" y="105"/>
                        <a:pt x="66" y="108"/>
                      </a:cubicBezTo>
                      <a:cubicBezTo>
                        <a:pt x="65" y="112"/>
                        <a:pt x="64" y="118"/>
                        <a:pt x="63" y="121"/>
                      </a:cubicBezTo>
                      <a:cubicBezTo>
                        <a:pt x="63" y="123"/>
                        <a:pt x="61" y="130"/>
                        <a:pt x="61" y="134"/>
                      </a:cubicBezTo>
                      <a:cubicBezTo>
                        <a:pt x="60" y="138"/>
                        <a:pt x="59" y="144"/>
                        <a:pt x="58" y="147"/>
                      </a:cubicBezTo>
                      <a:cubicBezTo>
                        <a:pt x="58" y="151"/>
                        <a:pt x="57" y="157"/>
                        <a:pt x="57" y="160"/>
                      </a:cubicBezTo>
                      <a:cubicBezTo>
                        <a:pt x="57" y="164"/>
                        <a:pt x="58" y="171"/>
                        <a:pt x="58" y="175"/>
                      </a:cubicBezTo>
                      <a:cubicBezTo>
                        <a:pt x="58" y="178"/>
                        <a:pt x="59" y="184"/>
                        <a:pt x="60" y="186"/>
                      </a:cubicBezTo>
                      <a:cubicBezTo>
                        <a:pt x="61" y="189"/>
                        <a:pt x="61" y="191"/>
                        <a:pt x="61" y="192"/>
                      </a:cubicBezTo>
                      <a:cubicBezTo>
                        <a:pt x="62" y="192"/>
                        <a:pt x="62" y="194"/>
                        <a:pt x="62" y="194"/>
                      </a:cubicBezTo>
                      <a:cubicBezTo>
                        <a:pt x="63" y="195"/>
                        <a:pt x="63" y="195"/>
                        <a:pt x="64" y="196"/>
                      </a:cubicBezTo>
                      <a:cubicBezTo>
                        <a:pt x="65" y="197"/>
                        <a:pt x="64" y="197"/>
                        <a:pt x="65" y="197"/>
                      </a:cubicBezTo>
                      <a:cubicBezTo>
                        <a:pt x="65" y="198"/>
                        <a:pt x="65" y="199"/>
                        <a:pt x="66" y="199"/>
                      </a:cubicBezTo>
                      <a:cubicBezTo>
                        <a:pt x="66" y="199"/>
                        <a:pt x="66" y="199"/>
                        <a:pt x="67" y="199"/>
                      </a:cubicBezTo>
                      <a:cubicBezTo>
                        <a:pt x="67" y="199"/>
                        <a:pt x="68" y="200"/>
                        <a:pt x="69" y="201"/>
                      </a:cubicBezTo>
                      <a:cubicBezTo>
                        <a:pt x="69" y="201"/>
                        <a:pt x="69" y="201"/>
                        <a:pt x="69" y="201"/>
                      </a:cubicBezTo>
                      <a:cubicBezTo>
                        <a:pt x="69" y="202"/>
                        <a:pt x="70" y="204"/>
                        <a:pt x="70" y="204"/>
                      </a:cubicBezTo>
                      <a:cubicBezTo>
                        <a:pt x="70" y="205"/>
                        <a:pt x="70" y="205"/>
                        <a:pt x="70" y="207"/>
                      </a:cubicBezTo>
                      <a:cubicBezTo>
                        <a:pt x="70" y="208"/>
                        <a:pt x="70" y="208"/>
                        <a:pt x="71" y="208"/>
                      </a:cubicBezTo>
                      <a:cubicBezTo>
                        <a:pt x="72" y="208"/>
                        <a:pt x="72" y="208"/>
                        <a:pt x="72" y="208"/>
                      </a:cubicBezTo>
                      <a:cubicBezTo>
                        <a:pt x="73" y="208"/>
                        <a:pt x="73" y="208"/>
                        <a:pt x="73" y="208"/>
                      </a:cubicBezTo>
                      <a:cubicBezTo>
                        <a:pt x="73" y="209"/>
                        <a:pt x="73" y="210"/>
                        <a:pt x="74" y="210"/>
                      </a:cubicBezTo>
                      <a:cubicBezTo>
                        <a:pt x="74" y="210"/>
                        <a:pt x="75" y="210"/>
                        <a:pt x="75" y="209"/>
                      </a:cubicBezTo>
                      <a:cubicBezTo>
                        <a:pt x="76" y="209"/>
                        <a:pt x="76" y="209"/>
                        <a:pt x="76" y="210"/>
                      </a:cubicBezTo>
                      <a:cubicBezTo>
                        <a:pt x="76" y="211"/>
                        <a:pt x="77" y="213"/>
                        <a:pt x="77" y="215"/>
                      </a:cubicBezTo>
                      <a:cubicBezTo>
                        <a:pt x="77" y="218"/>
                        <a:pt x="77" y="218"/>
                        <a:pt x="77" y="219"/>
                      </a:cubicBezTo>
                      <a:cubicBezTo>
                        <a:pt x="77" y="220"/>
                        <a:pt x="77" y="223"/>
                        <a:pt x="77" y="224"/>
                      </a:cubicBezTo>
                      <a:cubicBezTo>
                        <a:pt x="77" y="225"/>
                        <a:pt x="77" y="225"/>
                        <a:pt x="76" y="225"/>
                      </a:cubicBezTo>
                      <a:cubicBezTo>
                        <a:pt x="76" y="226"/>
                        <a:pt x="75" y="226"/>
                        <a:pt x="74" y="226"/>
                      </a:cubicBezTo>
                      <a:cubicBezTo>
                        <a:pt x="74" y="227"/>
                        <a:pt x="73" y="227"/>
                        <a:pt x="73" y="228"/>
                      </a:cubicBezTo>
                      <a:cubicBezTo>
                        <a:pt x="73" y="229"/>
                        <a:pt x="73" y="231"/>
                        <a:pt x="73" y="233"/>
                      </a:cubicBezTo>
                      <a:cubicBezTo>
                        <a:pt x="73" y="235"/>
                        <a:pt x="73" y="238"/>
                        <a:pt x="73" y="239"/>
                      </a:cubicBezTo>
                      <a:cubicBezTo>
                        <a:pt x="73" y="239"/>
                        <a:pt x="73" y="239"/>
                        <a:pt x="72" y="241"/>
                      </a:cubicBezTo>
                      <a:cubicBezTo>
                        <a:pt x="72" y="243"/>
                        <a:pt x="72" y="250"/>
                        <a:pt x="72" y="252"/>
                      </a:cubicBezTo>
                      <a:cubicBezTo>
                        <a:pt x="72" y="253"/>
                        <a:pt x="71" y="259"/>
                        <a:pt x="70" y="262"/>
                      </a:cubicBezTo>
                      <a:cubicBezTo>
                        <a:pt x="70" y="264"/>
                        <a:pt x="69" y="269"/>
                        <a:pt x="69" y="271"/>
                      </a:cubicBezTo>
                      <a:cubicBezTo>
                        <a:pt x="69" y="273"/>
                        <a:pt x="69" y="282"/>
                        <a:pt x="69" y="284"/>
                      </a:cubicBezTo>
                      <a:cubicBezTo>
                        <a:pt x="69" y="286"/>
                        <a:pt x="68" y="295"/>
                        <a:pt x="68" y="297"/>
                      </a:cubicBezTo>
                      <a:cubicBezTo>
                        <a:pt x="67" y="298"/>
                        <a:pt x="67" y="301"/>
                        <a:pt x="67" y="303"/>
                      </a:cubicBezTo>
                      <a:cubicBezTo>
                        <a:pt x="67" y="304"/>
                        <a:pt x="67" y="304"/>
                        <a:pt x="68" y="304"/>
                      </a:cubicBezTo>
                      <a:cubicBezTo>
                        <a:pt x="69" y="304"/>
                        <a:pt x="69" y="304"/>
                        <a:pt x="70" y="304"/>
                      </a:cubicBezTo>
                      <a:cubicBezTo>
                        <a:pt x="71" y="304"/>
                        <a:pt x="70" y="304"/>
                        <a:pt x="70" y="305"/>
                      </a:cubicBezTo>
                      <a:cubicBezTo>
                        <a:pt x="70" y="305"/>
                        <a:pt x="70" y="306"/>
                        <a:pt x="69" y="308"/>
                      </a:cubicBezTo>
                      <a:cubicBezTo>
                        <a:pt x="69" y="309"/>
                        <a:pt x="68" y="310"/>
                        <a:pt x="68" y="311"/>
                      </a:cubicBezTo>
                      <a:cubicBezTo>
                        <a:pt x="68" y="312"/>
                        <a:pt x="67" y="313"/>
                        <a:pt x="67" y="314"/>
                      </a:cubicBezTo>
                      <a:cubicBezTo>
                        <a:pt x="67" y="314"/>
                        <a:pt x="67" y="315"/>
                        <a:pt x="67" y="316"/>
                      </a:cubicBezTo>
                      <a:cubicBezTo>
                        <a:pt x="67" y="316"/>
                        <a:pt x="66" y="317"/>
                        <a:pt x="67" y="318"/>
                      </a:cubicBezTo>
                      <a:cubicBezTo>
                        <a:pt x="67" y="318"/>
                        <a:pt x="67" y="320"/>
                        <a:pt x="67" y="322"/>
                      </a:cubicBezTo>
                      <a:cubicBezTo>
                        <a:pt x="66" y="324"/>
                        <a:pt x="66" y="324"/>
                        <a:pt x="65" y="325"/>
                      </a:cubicBezTo>
                      <a:cubicBezTo>
                        <a:pt x="65" y="326"/>
                        <a:pt x="65" y="327"/>
                        <a:pt x="65" y="328"/>
                      </a:cubicBezTo>
                      <a:cubicBezTo>
                        <a:pt x="65" y="328"/>
                        <a:pt x="66" y="329"/>
                        <a:pt x="66" y="330"/>
                      </a:cubicBezTo>
                      <a:cubicBezTo>
                        <a:pt x="66" y="330"/>
                        <a:pt x="65" y="331"/>
                        <a:pt x="65" y="331"/>
                      </a:cubicBezTo>
                      <a:cubicBezTo>
                        <a:pt x="65" y="332"/>
                        <a:pt x="65" y="335"/>
                        <a:pt x="65" y="336"/>
                      </a:cubicBezTo>
                      <a:cubicBezTo>
                        <a:pt x="65" y="336"/>
                        <a:pt x="64" y="337"/>
                        <a:pt x="64" y="339"/>
                      </a:cubicBezTo>
                      <a:cubicBezTo>
                        <a:pt x="63" y="340"/>
                        <a:pt x="63" y="341"/>
                        <a:pt x="63" y="342"/>
                      </a:cubicBezTo>
                      <a:cubicBezTo>
                        <a:pt x="64" y="343"/>
                        <a:pt x="63" y="344"/>
                        <a:pt x="63" y="346"/>
                      </a:cubicBezTo>
                      <a:cubicBezTo>
                        <a:pt x="63" y="347"/>
                        <a:pt x="62" y="349"/>
                        <a:pt x="62" y="349"/>
                      </a:cubicBezTo>
                      <a:cubicBezTo>
                        <a:pt x="62" y="350"/>
                        <a:pt x="62" y="353"/>
                        <a:pt x="61" y="355"/>
                      </a:cubicBezTo>
                      <a:cubicBezTo>
                        <a:pt x="61" y="358"/>
                        <a:pt x="59" y="366"/>
                        <a:pt x="59" y="370"/>
                      </a:cubicBezTo>
                      <a:cubicBezTo>
                        <a:pt x="59" y="373"/>
                        <a:pt x="58" y="377"/>
                        <a:pt x="58" y="382"/>
                      </a:cubicBezTo>
                      <a:cubicBezTo>
                        <a:pt x="57" y="387"/>
                        <a:pt x="57" y="391"/>
                        <a:pt x="57" y="394"/>
                      </a:cubicBezTo>
                      <a:cubicBezTo>
                        <a:pt x="56" y="396"/>
                        <a:pt x="56" y="407"/>
                        <a:pt x="56" y="412"/>
                      </a:cubicBezTo>
                      <a:cubicBezTo>
                        <a:pt x="56" y="416"/>
                        <a:pt x="56" y="422"/>
                        <a:pt x="56" y="423"/>
                      </a:cubicBezTo>
                      <a:cubicBezTo>
                        <a:pt x="56" y="424"/>
                        <a:pt x="56" y="425"/>
                        <a:pt x="55" y="425"/>
                      </a:cubicBezTo>
                      <a:cubicBezTo>
                        <a:pt x="55" y="426"/>
                        <a:pt x="55" y="428"/>
                        <a:pt x="55" y="431"/>
                      </a:cubicBezTo>
                      <a:cubicBezTo>
                        <a:pt x="54" y="433"/>
                        <a:pt x="53" y="440"/>
                        <a:pt x="53" y="441"/>
                      </a:cubicBezTo>
                      <a:cubicBezTo>
                        <a:pt x="53" y="442"/>
                        <a:pt x="53" y="444"/>
                        <a:pt x="52" y="446"/>
                      </a:cubicBezTo>
                      <a:cubicBezTo>
                        <a:pt x="51" y="448"/>
                        <a:pt x="50" y="452"/>
                        <a:pt x="49" y="453"/>
                      </a:cubicBezTo>
                      <a:cubicBezTo>
                        <a:pt x="49" y="454"/>
                        <a:pt x="48" y="459"/>
                        <a:pt x="47" y="462"/>
                      </a:cubicBezTo>
                      <a:cubicBezTo>
                        <a:pt x="47" y="465"/>
                        <a:pt x="46" y="469"/>
                        <a:pt x="46" y="470"/>
                      </a:cubicBezTo>
                      <a:cubicBezTo>
                        <a:pt x="46" y="472"/>
                        <a:pt x="45" y="472"/>
                        <a:pt x="45" y="473"/>
                      </a:cubicBezTo>
                      <a:cubicBezTo>
                        <a:pt x="44" y="475"/>
                        <a:pt x="44" y="476"/>
                        <a:pt x="44" y="477"/>
                      </a:cubicBezTo>
                      <a:cubicBezTo>
                        <a:pt x="44" y="478"/>
                        <a:pt x="44" y="479"/>
                        <a:pt x="44" y="481"/>
                      </a:cubicBezTo>
                      <a:cubicBezTo>
                        <a:pt x="43" y="482"/>
                        <a:pt x="43" y="485"/>
                        <a:pt x="42" y="487"/>
                      </a:cubicBezTo>
                      <a:cubicBezTo>
                        <a:pt x="42" y="489"/>
                        <a:pt x="41" y="493"/>
                        <a:pt x="40" y="495"/>
                      </a:cubicBezTo>
                      <a:cubicBezTo>
                        <a:pt x="40" y="497"/>
                        <a:pt x="39" y="500"/>
                        <a:pt x="39" y="502"/>
                      </a:cubicBezTo>
                      <a:cubicBezTo>
                        <a:pt x="38" y="504"/>
                        <a:pt x="38" y="508"/>
                        <a:pt x="38" y="510"/>
                      </a:cubicBezTo>
                      <a:cubicBezTo>
                        <a:pt x="38" y="511"/>
                        <a:pt x="36" y="516"/>
                        <a:pt x="36" y="519"/>
                      </a:cubicBezTo>
                      <a:cubicBezTo>
                        <a:pt x="35" y="523"/>
                        <a:pt x="33" y="530"/>
                        <a:pt x="33" y="533"/>
                      </a:cubicBezTo>
                      <a:cubicBezTo>
                        <a:pt x="32" y="535"/>
                        <a:pt x="31" y="539"/>
                        <a:pt x="31" y="541"/>
                      </a:cubicBezTo>
                      <a:cubicBezTo>
                        <a:pt x="30" y="542"/>
                        <a:pt x="29" y="546"/>
                        <a:pt x="29" y="547"/>
                      </a:cubicBezTo>
                      <a:cubicBezTo>
                        <a:pt x="29" y="548"/>
                        <a:pt x="29" y="549"/>
                        <a:pt x="28" y="550"/>
                      </a:cubicBezTo>
                      <a:cubicBezTo>
                        <a:pt x="28" y="551"/>
                        <a:pt x="27" y="554"/>
                        <a:pt x="26" y="555"/>
                      </a:cubicBezTo>
                      <a:cubicBezTo>
                        <a:pt x="26" y="557"/>
                        <a:pt x="24" y="564"/>
                        <a:pt x="23" y="567"/>
                      </a:cubicBezTo>
                      <a:cubicBezTo>
                        <a:pt x="22" y="570"/>
                        <a:pt x="21" y="572"/>
                        <a:pt x="20" y="575"/>
                      </a:cubicBezTo>
                      <a:cubicBezTo>
                        <a:pt x="19" y="577"/>
                        <a:pt x="18" y="580"/>
                        <a:pt x="18" y="581"/>
                      </a:cubicBezTo>
                      <a:cubicBezTo>
                        <a:pt x="18" y="583"/>
                        <a:pt x="18" y="587"/>
                        <a:pt x="18" y="588"/>
                      </a:cubicBezTo>
                      <a:cubicBezTo>
                        <a:pt x="18" y="589"/>
                        <a:pt x="18" y="593"/>
                        <a:pt x="18" y="594"/>
                      </a:cubicBezTo>
                      <a:cubicBezTo>
                        <a:pt x="17" y="595"/>
                        <a:pt x="17" y="598"/>
                        <a:pt x="17" y="599"/>
                      </a:cubicBezTo>
                      <a:cubicBezTo>
                        <a:pt x="17" y="600"/>
                        <a:pt x="17" y="601"/>
                        <a:pt x="17" y="602"/>
                      </a:cubicBezTo>
                      <a:cubicBezTo>
                        <a:pt x="17" y="602"/>
                        <a:pt x="16" y="603"/>
                        <a:pt x="17" y="603"/>
                      </a:cubicBezTo>
                      <a:cubicBezTo>
                        <a:pt x="17" y="604"/>
                        <a:pt x="17" y="604"/>
                        <a:pt x="16" y="604"/>
                      </a:cubicBezTo>
                      <a:cubicBezTo>
                        <a:pt x="15" y="605"/>
                        <a:pt x="15" y="607"/>
                        <a:pt x="15" y="607"/>
                      </a:cubicBezTo>
                      <a:cubicBezTo>
                        <a:pt x="15" y="608"/>
                        <a:pt x="15" y="608"/>
                        <a:pt x="15" y="608"/>
                      </a:cubicBezTo>
                      <a:cubicBezTo>
                        <a:pt x="14" y="609"/>
                        <a:pt x="14" y="609"/>
                        <a:pt x="13" y="609"/>
                      </a:cubicBezTo>
                      <a:cubicBezTo>
                        <a:pt x="13" y="609"/>
                        <a:pt x="12" y="610"/>
                        <a:pt x="11" y="611"/>
                      </a:cubicBezTo>
                      <a:cubicBezTo>
                        <a:pt x="11" y="611"/>
                        <a:pt x="11" y="612"/>
                        <a:pt x="11" y="612"/>
                      </a:cubicBezTo>
                      <a:cubicBezTo>
                        <a:pt x="10" y="613"/>
                        <a:pt x="10" y="613"/>
                        <a:pt x="10" y="613"/>
                      </a:cubicBezTo>
                      <a:cubicBezTo>
                        <a:pt x="9" y="613"/>
                        <a:pt x="8" y="614"/>
                        <a:pt x="8" y="614"/>
                      </a:cubicBezTo>
                      <a:cubicBezTo>
                        <a:pt x="8" y="615"/>
                        <a:pt x="7" y="615"/>
                        <a:pt x="7" y="615"/>
                      </a:cubicBezTo>
                      <a:cubicBezTo>
                        <a:pt x="7" y="616"/>
                        <a:pt x="6" y="616"/>
                        <a:pt x="5" y="617"/>
                      </a:cubicBezTo>
                      <a:cubicBezTo>
                        <a:pt x="5" y="618"/>
                        <a:pt x="5" y="618"/>
                        <a:pt x="4" y="618"/>
                      </a:cubicBezTo>
                      <a:cubicBezTo>
                        <a:pt x="4" y="618"/>
                        <a:pt x="3" y="619"/>
                        <a:pt x="3" y="620"/>
                      </a:cubicBezTo>
                      <a:cubicBezTo>
                        <a:pt x="2" y="621"/>
                        <a:pt x="1" y="622"/>
                        <a:pt x="1" y="623"/>
                      </a:cubicBezTo>
                      <a:cubicBezTo>
                        <a:pt x="0" y="623"/>
                        <a:pt x="1" y="623"/>
                        <a:pt x="1" y="623"/>
                      </a:cubicBezTo>
                      <a:cubicBezTo>
                        <a:pt x="1" y="624"/>
                        <a:pt x="1" y="624"/>
                        <a:pt x="1" y="625"/>
                      </a:cubicBezTo>
                      <a:cubicBezTo>
                        <a:pt x="2" y="625"/>
                        <a:pt x="2" y="625"/>
                        <a:pt x="2" y="625"/>
                      </a:cubicBezTo>
                      <a:cubicBezTo>
                        <a:pt x="2" y="626"/>
                        <a:pt x="2" y="627"/>
                        <a:pt x="2" y="627"/>
                      </a:cubicBezTo>
                      <a:cubicBezTo>
                        <a:pt x="3" y="627"/>
                        <a:pt x="3" y="628"/>
                        <a:pt x="3" y="628"/>
                      </a:cubicBezTo>
                      <a:cubicBezTo>
                        <a:pt x="3" y="629"/>
                        <a:pt x="5" y="629"/>
                        <a:pt x="6" y="629"/>
                      </a:cubicBezTo>
                      <a:cubicBezTo>
                        <a:pt x="8" y="630"/>
                        <a:pt x="10" y="630"/>
                        <a:pt x="12" y="630"/>
                      </a:cubicBezTo>
                      <a:cubicBezTo>
                        <a:pt x="14" y="630"/>
                        <a:pt x="17" y="630"/>
                        <a:pt x="19" y="629"/>
                      </a:cubicBezTo>
                      <a:cubicBezTo>
                        <a:pt x="21" y="629"/>
                        <a:pt x="25" y="628"/>
                        <a:pt x="27" y="627"/>
                      </a:cubicBezTo>
                      <a:cubicBezTo>
                        <a:pt x="29" y="626"/>
                        <a:pt x="31" y="626"/>
                        <a:pt x="33" y="625"/>
                      </a:cubicBezTo>
                      <a:cubicBezTo>
                        <a:pt x="35" y="625"/>
                        <a:pt x="37" y="624"/>
                        <a:pt x="38" y="623"/>
                      </a:cubicBezTo>
                      <a:cubicBezTo>
                        <a:pt x="39" y="622"/>
                        <a:pt x="38" y="619"/>
                        <a:pt x="38" y="618"/>
                      </a:cubicBezTo>
                      <a:cubicBezTo>
                        <a:pt x="38" y="616"/>
                        <a:pt x="39" y="615"/>
                        <a:pt x="39" y="614"/>
                      </a:cubicBezTo>
                      <a:cubicBezTo>
                        <a:pt x="39" y="614"/>
                        <a:pt x="39" y="613"/>
                        <a:pt x="39" y="613"/>
                      </a:cubicBezTo>
                      <a:cubicBezTo>
                        <a:pt x="39" y="612"/>
                        <a:pt x="40" y="610"/>
                        <a:pt x="41" y="609"/>
                      </a:cubicBezTo>
                      <a:cubicBezTo>
                        <a:pt x="41" y="609"/>
                        <a:pt x="41" y="609"/>
                        <a:pt x="42" y="609"/>
                      </a:cubicBezTo>
                      <a:cubicBezTo>
                        <a:pt x="42" y="609"/>
                        <a:pt x="47" y="610"/>
                        <a:pt x="47" y="610"/>
                      </a:cubicBezTo>
                      <a:cubicBezTo>
                        <a:pt x="48" y="610"/>
                        <a:pt x="47" y="610"/>
                        <a:pt x="47" y="611"/>
                      </a:cubicBezTo>
                      <a:cubicBezTo>
                        <a:pt x="47" y="612"/>
                        <a:pt x="47" y="613"/>
                        <a:pt x="47" y="613"/>
                      </a:cubicBezTo>
                      <a:cubicBezTo>
                        <a:pt x="47" y="613"/>
                        <a:pt x="47" y="614"/>
                        <a:pt x="47" y="615"/>
                      </a:cubicBezTo>
                      <a:cubicBezTo>
                        <a:pt x="47" y="615"/>
                        <a:pt x="47" y="615"/>
                        <a:pt x="49" y="616"/>
                      </a:cubicBezTo>
                      <a:cubicBezTo>
                        <a:pt x="50" y="616"/>
                        <a:pt x="54" y="617"/>
                        <a:pt x="55" y="617"/>
                      </a:cubicBezTo>
                      <a:cubicBezTo>
                        <a:pt x="56" y="617"/>
                        <a:pt x="58" y="616"/>
                        <a:pt x="58" y="616"/>
                      </a:cubicBezTo>
                      <a:cubicBezTo>
                        <a:pt x="59" y="616"/>
                        <a:pt x="58" y="615"/>
                        <a:pt x="58" y="615"/>
                      </a:cubicBezTo>
                      <a:cubicBezTo>
                        <a:pt x="58" y="614"/>
                        <a:pt x="58" y="613"/>
                        <a:pt x="58" y="613"/>
                      </a:cubicBezTo>
                      <a:cubicBezTo>
                        <a:pt x="58" y="612"/>
                        <a:pt x="58" y="612"/>
                        <a:pt x="58" y="613"/>
                      </a:cubicBezTo>
                      <a:cubicBezTo>
                        <a:pt x="59" y="613"/>
                        <a:pt x="61" y="613"/>
                        <a:pt x="63" y="613"/>
                      </a:cubicBezTo>
                      <a:cubicBezTo>
                        <a:pt x="64" y="614"/>
                        <a:pt x="70" y="615"/>
                        <a:pt x="72" y="615"/>
                      </a:cubicBezTo>
                      <a:cubicBezTo>
                        <a:pt x="74" y="615"/>
                        <a:pt x="76" y="615"/>
                        <a:pt x="77" y="616"/>
                      </a:cubicBezTo>
                      <a:cubicBezTo>
                        <a:pt x="78" y="616"/>
                        <a:pt x="78" y="616"/>
                        <a:pt x="78" y="616"/>
                      </a:cubicBezTo>
                      <a:cubicBezTo>
                        <a:pt x="78" y="616"/>
                        <a:pt x="80" y="616"/>
                        <a:pt x="81" y="616"/>
                      </a:cubicBezTo>
                      <a:cubicBezTo>
                        <a:pt x="82" y="616"/>
                        <a:pt x="82" y="617"/>
                        <a:pt x="82" y="617"/>
                      </a:cubicBezTo>
                      <a:cubicBezTo>
                        <a:pt x="83" y="617"/>
                        <a:pt x="83" y="617"/>
                        <a:pt x="84" y="617"/>
                      </a:cubicBezTo>
                      <a:cubicBezTo>
                        <a:pt x="84" y="617"/>
                        <a:pt x="85" y="616"/>
                        <a:pt x="85" y="615"/>
                      </a:cubicBezTo>
                      <a:cubicBezTo>
                        <a:pt x="86" y="614"/>
                        <a:pt x="86" y="614"/>
                        <a:pt x="86" y="613"/>
                      </a:cubicBezTo>
                      <a:cubicBezTo>
                        <a:pt x="86" y="611"/>
                        <a:pt x="86" y="609"/>
                        <a:pt x="86" y="609"/>
                      </a:cubicBezTo>
                      <a:cubicBezTo>
                        <a:pt x="86" y="608"/>
                        <a:pt x="86" y="607"/>
                        <a:pt x="86" y="606"/>
                      </a:cubicBezTo>
                      <a:cubicBezTo>
                        <a:pt x="86" y="605"/>
                        <a:pt x="86" y="604"/>
                        <a:pt x="86" y="603"/>
                      </a:cubicBezTo>
                      <a:cubicBezTo>
                        <a:pt x="86" y="602"/>
                        <a:pt x="88" y="589"/>
                        <a:pt x="88" y="586"/>
                      </a:cubicBezTo>
                      <a:cubicBezTo>
                        <a:pt x="89" y="580"/>
                        <a:pt x="90" y="572"/>
                        <a:pt x="91" y="570"/>
                      </a:cubicBezTo>
                      <a:cubicBezTo>
                        <a:pt x="91" y="568"/>
                        <a:pt x="93" y="555"/>
                        <a:pt x="93" y="552"/>
                      </a:cubicBezTo>
                      <a:cubicBezTo>
                        <a:pt x="93" y="550"/>
                        <a:pt x="95" y="536"/>
                        <a:pt x="95" y="533"/>
                      </a:cubicBezTo>
                      <a:cubicBezTo>
                        <a:pt x="96" y="531"/>
                        <a:pt x="96" y="523"/>
                        <a:pt x="96" y="521"/>
                      </a:cubicBezTo>
                      <a:cubicBezTo>
                        <a:pt x="97" y="519"/>
                        <a:pt x="97" y="508"/>
                        <a:pt x="98" y="506"/>
                      </a:cubicBezTo>
                      <a:cubicBezTo>
                        <a:pt x="98" y="504"/>
                        <a:pt x="98" y="495"/>
                        <a:pt x="98" y="494"/>
                      </a:cubicBezTo>
                      <a:cubicBezTo>
                        <a:pt x="98" y="492"/>
                        <a:pt x="99" y="483"/>
                        <a:pt x="99" y="482"/>
                      </a:cubicBezTo>
                      <a:cubicBezTo>
                        <a:pt x="99" y="480"/>
                        <a:pt x="99" y="474"/>
                        <a:pt x="99" y="473"/>
                      </a:cubicBezTo>
                      <a:cubicBezTo>
                        <a:pt x="99" y="472"/>
                        <a:pt x="100" y="467"/>
                        <a:pt x="100" y="464"/>
                      </a:cubicBezTo>
                      <a:cubicBezTo>
                        <a:pt x="100" y="462"/>
                        <a:pt x="100" y="461"/>
                        <a:pt x="100" y="460"/>
                      </a:cubicBezTo>
                      <a:cubicBezTo>
                        <a:pt x="100" y="459"/>
                        <a:pt x="101" y="455"/>
                        <a:pt x="101" y="454"/>
                      </a:cubicBezTo>
                      <a:cubicBezTo>
                        <a:pt x="101" y="454"/>
                        <a:pt x="101" y="453"/>
                        <a:pt x="101" y="452"/>
                      </a:cubicBezTo>
                      <a:cubicBezTo>
                        <a:pt x="101" y="452"/>
                        <a:pt x="101" y="450"/>
                        <a:pt x="102" y="449"/>
                      </a:cubicBezTo>
                      <a:cubicBezTo>
                        <a:pt x="102" y="447"/>
                        <a:pt x="102" y="444"/>
                        <a:pt x="102" y="442"/>
                      </a:cubicBezTo>
                      <a:cubicBezTo>
                        <a:pt x="102" y="441"/>
                        <a:pt x="103" y="435"/>
                        <a:pt x="103" y="434"/>
                      </a:cubicBezTo>
                      <a:cubicBezTo>
                        <a:pt x="104" y="432"/>
                        <a:pt x="104" y="431"/>
                        <a:pt x="104" y="430"/>
                      </a:cubicBezTo>
                      <a:cubicBezTo>
                        <a:pt x="104" y="429"/>
                        <a:pt x="104" y="429"/>
                        <a:pt x="104" y="427"/>
                      </a:cubicBezTo>
                      <a:cubicBezTo>
                        <a:pt x="104" y="426"/>
                        <a:pt x="104" y="426"/>
                        <a:pt x="104" y="425"/>
                      </a:cubicBezTo>
                      <a:cubicBezTo>
                        <a:pt x="105" y="424"/>
                        <a:pt x="106" y="421"/>
                        <a:pt x="106" y="419"/>
                      </a:cubicBezTo>
                      <a:cubicBezTo>
                        <a:pt x="107" y="417"/>
                        <a:pt x="108" y="413"/>
                        <a:pt x="108" y="412"/>
                      </a:cubicBezTo>
                      <a:cubicBezTo>
                        <a:pt x="108" y="410"/>
                        <a:pt x="109" y="406"/>
                        <a:pt x="109" y="405"/>
                      </a:cubicBezTo>
                      <a:cubicBezTo>
                        <a:pt x="109" y="405"/>
                        <a:pt x="109" y="405"/>
                        <a:pt x="110" y="404"/>
                      </a:cubicBezTo>
                      <a:cubicBezTo>
                        <a:pt x="110" y="403"/>
                        <a:pt x="111" y="400"/>
                        <a:pt x="112" y="399"/>
                      </a:cubicBezTo>
                      <a:cubicBezTo>
                        <a:pt x="112" y="397"/>
                        <a:pt x="113" y="395"/>
                        <a:pt x="113" y="394"/>
                      </a:cubicBezTo>
                      <a:cubicBezTo>
                        <a:pt x="113" y="393"/>
                        <a:pt x="114" y="391"/>
                        <a:pt x="114" y="388"/>
                      </a:cubicBezTo>
                      <a:cubicBezTo>
                        <a:pt x="115" y="386"/>
                        <a:pt x="119" y="378"/>
                        <a:pt x="120" y="376"/>
                      </a:cubicBezTo>
                      <a:cubicBezTo>
                        <a:pt x="120" y="375"/>
                        <a:pt x="124" y="368"/>
                        <a:pt x="127" y="358"/>
                      </a:cubicBezTo>
                      <a:cubicBezTo>
                        <a:pt x="128" y="354"/>
                        <a:pt x="131" y="346"/>
                        <a:pt x="132" y="342"/>
                      </a:cubicBezTo>
                      <a:cubicBezTo>
                        <a:pt x="133" y="339"/>
                        <a:pt x="134" y="336"/>
                        <a:pt x="135" y="335"/>
                      </a:cubicBezTo>
                      <a:cubicBezTo>
                        <a:pt x="135" y="334"/>
                        <a:pt x="137" y="332"/>
                        <a:pt x="137" y="331"/>
                      </a:cubicBezTo>
                      <a:cubicBezTo>
                        <a:pt x="138" y="330"/>
                        <a:pt x="138" y="330"/>
                        <a:pt x="138" y="330"/>
                      </a:cubicBezTo>
                      <a:cubicBezTo>
                        <a:pt x="138" y="330"/>
                        <a:pt x="140" y="330"/>
                        <a:pt x="140" y="330"/>
                      </a:cubicBezTo>
                      <a:cubicBezTo>
                        <a:pt x="141" y="330"/>
                        <a:pt x="141" y="330"/>
                        <a:pt x="141" y="331"/>
                      </a:cubicBezTo>
                      <a:cubicBezTo>
                        <a:pt x="142" y="331"/>
                        <a:pt x="142" y="332"/>
                        <a:pt x="142" y="334"/>
                      </a:cubicBezTo>
                      <a:cubicBezTo>
                        <a:pt x="142" y="335"/>
                        <a:pt x="142" y="336"/>
                        <a:pt x="142" y="340"/>
                      </a:cubicBezTo>
                      <a:cubicBezTo>
                        <a:pt x="142" y="343"/>
                        <a:pt x="143" y="345"/>
                        <a:pt x="143" y="348"/>
                      </a:cubicBezTo>
                      <a:cubicBezTo>
                        <a:pt x="144" y="351"/>
                        <a:pt x="145" y="355"/>
                        <a:pt x="145" y="356"/>
                      </a:cubicBezTo>
                      <a:cubicBezTo>
                        <a:pt x="146" y="359"/>
                        <a:pt x="147" y="365"/>
                        <a:pt x="148" y="369"/>
                      </a:cubicBezTo>
                      <a:cubicBezTo>
                        <a:pt x="148" y="373"/>
                        <a:pt x="148" y="381"/>
                        <a:pt x="149" y="384"/>
                      </a:cubicBezTo>
                      <a:cubicBezTo>
                        <a:pt x="149" y="387"/>
                        <a:pt x="149" y="396"/>
                        <a:pt x="149" y="398"/>
                      </a:cubicBezTo>
                      <a:cubicBezTo>
                        <a:pt x="149" y="400"/>
                        <a:pt x="150" y="402"/>
                        <a:pt x="150" y="404"/>
                      </a:cubicBezTo>
                      <a:cubicBezTo>
                        <a:pt x="150" y="406"/>
                        <a:pt x="150" y="409"/>
                        <a:pt x="150" y="410"/>
                      </a:cubicBezTo>
                      <a:cubicBezTo>
                        <a:pt x="150" y="412"/>
                        <a:pt x="150" y="419"/>
                        <a:pt x="150" y="420"/>
                      </a:cubicBezTo>
                      <a:cubicBezTo>
                        <a:pt x="150" y="421"/>
                        <a:pt x="150" y="425"/>
                        <a:pt x="150" y="426"/>
                      </a:cubicBezTo>
                      <a:cubicBezTo>
                        <a:pt x="151" y="428"/>
                        <a:pt x="151" y="428"/>
                        <a:pt x="151" y="431"/>
                      </a:cubicBezTo>
                      <a:cubicBezTo>
                        <a:pt x="151" y="433"/>
                        <a:pt x="151" y="434"/>
                        <a:pt x="151" y="436"/>
                      </a:cubicBezTo>
                      <a:cubicBezTo>
                        <a:pt x="151" y="438"/>
                        <a:pt x="151" y="439"/>
                        <a:pt x="151" y="440"/>
                      </a:cubicBezTo>
                      <a:cubicBezTo>
                        <a:pt x="151" y="441"/>
                        <a:pt x="151" y="443"/>
                        <a:pt x="151" y="445"/>
                      </a:cubicBezTo>
                      <a:cubicBezTo>
                        <a:pt x="151" y="447"/>
                        <a:pt x="151" y="450"/>
                        <a:pt x="151" y="454"/>
                      </a:cubicBezTo>
                      <a:cubicBezTo>
                        <a:pt x="151" y="458"/>
                        <a:pt x="151" y="462"/>
                        <a:pt x="151" y="465"/>
                      </a:cubicBezTo>
                      <a:cubicBezTo>
                        <a:pt x="151" y="467"/>
                        <a:pt x="152" y="478"/>
                        <a:pt x="152" y="484"/>
                      </a:cubicBezTo>
                      <a:cubicBezTo>
                        <a:pt x="152" y="490"/>
                        <a:pt x="152" y="497"/>
                        <a:pt x="152" y="501"/>
                      </a:cubicBezTo>
                      <a:cubicBezTo>
                        <a:pt x="152" y="504"/>
                        <a:pt x="152" y="514"/>
                        <a:pt x="152" y="517"/>
                      </a:cubicBezTo>
                      <a:cubicBezTo>
                        <a:pt x="152" y="519"/>
                        <a:pt x="152" y="527"/>
                        <a:pt x="152" y="529"/>
                      </a:cubicBezTo>
                      <a:cubicBezTo>
                        <a:pt x="152" y="532"/>
                        <a:pt x="152" y="533"/>
                        <a:pt x="151" y="536"/>
                      </a:cubicBezTo>
                      <a:cubicBezTo>
                        <a:pt x="151" y="540"/>
                        <a:pt x="151" y="546"/>
                        <a:pt x="150" y="550"/>
                      </a:cubicBezTo>
                      <a:cubicBezTo>
                        <a:pt x="150" y="554"/>
                        <a:pt x="149" y="565"/>
                        <a:pt x="149" y="568"/>
                      </a:cubicBezTo>
                      <a:cubicBezTo>
                        <a:pt x="149" y="570"/>
                        <a:pt x="149" y="576"/>
                        <a:pt x="148" y="578"/>
                      </a:cubicBezTo>
                      <a:cubicBezTo>
                        <a:pt x="148" y="580"/>
                        <a:pt x="148" y="581"/>
                        <a:pt x="149" y="583"/>
                      </a:cubicBezTo>
                      <a:cubicBezTo>
                        <a:pt x="149" y="586"/>
                        <a:pt x="152" y="594"/>
                        <a:pt x="152" y="594"/>
                      </a:cubicBezTo>
                      <a:cubicBezTo>
                        <a:pt x="153" y="595"/>
                        <a:pt x="153" y="596"/>
                        <a:pt x="153" y="598"/>
                      </a:cubicBezTo>
                      <a:cubicBezTo>
                        <a:pt x="153" y="600"/>
                        <a:pt x="153" y="602"/>
                        <a:pt x="153" y="604"/>
                      </a:cubicBezTo>
                      <a:cubicBezTo>
                        <a:pt x="153" y="605"/>
                        <a:pt x="154" y="609"/>
                        <a:pt x="154" y="609"/>
                      </a:cubicBezTo>
                      <a:cubicBezTo>
                        <a:pt x="154" y="609"/>
                        <a:pt x="154" y="609"/>
                        <a:pt x="155" y="610"/>
                      </a:cubicBezTo>
                      <a:cubicBezTo>
                        <a:pt x="157" y="611"/>
                        <a:pt x="157" y="611"/>
                        <a:pt x="158" y="612"/>
                      </a:cubicBezTo>
                      <a:cubicBezTo>
                        <a:pt x="159" y="612"/>
                        <a:pt x="159" y="612"/>
                        <a:pt x="160" y="612"/>
                      </a:cubicBezTo>
                      <a:cubicBezTo>
                        <a:pt x="162" y="612"/>
                        <a:pt x="162" y="612"/>
                        <a:pt x="163" y="612"/>
                      </a:cubicBezTo>
                      <a:cubicBezTo>
                        <a:pt x="163" y="611"/>
                        <a:pt x="163" y="612"/>
                        <a:pt x="163" y="614"/>
                      </a:cubicBezTo>
                      <a:cubicBezTo>
                        <a:pt x="163" y="616"/>
                        <a:pt x="164" y="617"/>
                        <a:pt x="164" y="618"/>
                      </a:cubicBezTo>
                      <a:cubicBezTo>
                        <a:pt x="164" y="618"/>
                        <a:pt x="165" y="619"/>
                        <a:pt x="164" y="620"/>
                      </a:cubicBezTo>
                      <a:cubicBezTo>
                        <a:pt x="164" y="620"/>
                        <a:pt x="164" y="621"/>
                        <a:pt x="165" y="622"/>
                      </a:cubicBezTo>
                      <a:cubicBezTo>
                        <a:pt x="166" y="622"/>
                        <a:pt x="167" y="623"/>
                        <a:pt x="167" y="624"/>
                      </a:cubicBezTo>
                      <a:cubicBezTo>
                        <a:pt x="168" y="624"/>
                        <a:pt x="170" y="625"/>
                        <a:pt x="172" y="626"/>
                      </a:cubicBezTo>
                      <a:cubicBezTo>
                        <a:pt x="175" y="626"/>
                        <a:pt x="178" y="626"/>
                        <a:pt x="181" y="626"/>
                      </a:cubicBezTo>
                      <a:cubicBezTo>
                        <a:pt x="183" y="626"/>
                        <a:pt x="187" y="626"/>
                        <a:pt x="189" y="626"/>
                      </a:cubicBezTo>
                      <a:cubicBezTo>
                        <a:pt x="190" y="626"/>
                        <a:pt x="194" y="625"/>
                        <a:pt x="195" y="624"/>
                      </a:cubicBezTo>
                      <a:cubicBezTo>
                        <a:pt x="196" y="623"/>
                        <a:pt x="197" y="620"/>
                        <a:pt x="198" y="619"/>
                      </a:cubicBezTo>
                      <a:cubicBezTo>
                        <a:pt x="198" y="618"/>
                        <a:pt x="198" y="617"/>
                        <a:pt x="198" y="616"/>
                      </a:cubicBezTo>
                      <a:cubicBezTo>
                        <a:pt x="198" y="615"/>
                        <a:pt x="197" y="613"/>
                        <a:pt x="197" y="613"/>
                      </a:cubicBezTo>
                      <a:cubicBezTo>
                        <a:pt x="196" y="612"/>
                        <a:pt x="196" y="612"/>
                        <a:pt x="196" y="611"/>
                      </a:cubicBezTo>
                      <a:cubicBezTo>
                        <a:pt x="196" y="610"/>
                        <a:pt x="196" y="610"/>
                        <a:pt x="197" y="610"/>
                      </a:cubicBezTo>
                      <a:cubicBezTo>
                        <a:pt x="198" y="610"/>
                        <a:pt x="202" y="610"/>
                        <a:pt x="203" y="611"/>
                      </a:cubicBezTo>
                      <a:cubicBezTo>
                        <a:pt x="205" y="611"/>
                        <a:pt x="205" y="611"/>
                        <a:pt x="206" y="610"/>
                      </a:cubicBezTo>
                      <a:cubicBezTo>
                        <a:pt x="207" y="610"/>
                        <a:pt x="208" y="610"/>
                        <a:pt x="209" y="610"/>
                      </a:cubicBezTo>
                      <a:cubicBezTo>
                        <a:pt x="209" y="610"/>
                        <a:pt x="210" y="610"/>
                        <a:pt x="210" y="610"/>
                      </a:cubicBezTo>
                      <a:cubicBezTo>
                        <a:pt x="211" y="610"/>
                        <a:pt x="211" y="609"/>
                        <a:pt x="211" y="608"/>
                      </a:cubicBezTo>
                      <a:cubicBezTo>
                        <a:pt x="212" y="608"/>
                        <a:pt x="212" y="606"/>
                        <a:pt x="212" y="605"/>
                      </a:cubicBezTo>
                      <a:cubicBezTo>
                        <a:pt x="212" y="604"/>
                        <a:pt x="212" y="602"/>
                        <a:pt x="212" y="602"/>
                      </a:cubicBezTo>
                      <a:cubicBezTo>
                        <a:pt x="212" y="601"/>
                        <a:pt x="212" y="600"/>
                        <a:pt x="212" y="598"/>
                      </a:cubicBezTo>
                      <a:cubicBezTo>
                        <a:pt x="212" y="596"/>
                        <a:pt x="212" y="594"/>
                        <a:pt x="212" y="593"/>
                      </a:cubicBezTo>
                      <a:cubicBezTo>
                        <a:pt x="212" y="592"/>
                        <a:pt x="212" y="591"/>
                        <a:pt x="212" y="589"/>
                      </a:cubicBezTo>
                      <a:cubicBezTo>
                        <a:pt x="212" y="588"/>
                        <a:pt x="212" y="585"/>
                        <a:pt x="212" y="583"/>
                      </a:cubicBezTo>
                      <a:cubicBezTo>
                        <a:pt x="212" y="580"/>
                        <a:pt x="212" y="575"/>
                        <a:pt x="213" y="572"/>
                      </a:cubicBezTo>
                      <a:cubicBezTo>
                        <a:pt x="213" y="570"/>
                        <a:pt x="213" y="569"/>
                        <a:pt x="213" y="567"/>
                      </a:cubicBezTo>
                      <a:cubicBezTo>
                        <a:pt x="212" y="566"/>
                        <a:pt x="212" y="554"/>
                        <a:pt x="211" y="553"/>
                      </a:cubicBezTo>
                      <a:cubicBezTo>
                        <a:pt x="211" y="551"/>
                        <a:pt x="210" y="542"/>
                        <a:pt x="210" y="540"/>
                      </a:cubicBezTo>
                      <a:cubicBezTo>
                        <a:pt x="210" y="539"/>
                        <a:pt x="210" y="530"/>
                        <a:pt x="209" y="528"/>
                      </a:cubicBezTo>
                      <a:cubicBezTo>
                        <a:pt x="209" y="526"/>
                        <a:pt x="209" y="521"/>
                        <a:pt x="209" y="519"/>
                      </a:cubicBezTo>
                      <a:cubicBezTo>
                        <a:pt x="209" y="518"/>
                        <a:pt x="209" y="518"/>
                        <a:pt x="209" y="517"/>
                      </a:cubicBezTo>
                      <a:cubicBezTo>
                        <a:pt x="209" y="515"/>
                        <a:pt x="208" y="514"/>
                        <a:pt x="208" y="511"/>
                      </a:cubicBezTo>
                      <a:cubicBezTo>
                        <a:pt x="208" y="509"/>
                        <a:pt x="207" y="503"/>
                        <a:pt x="207" y="500"/>
                      </a:cubicBezTo>
                      <a:cubicBezTo>
                        <a:pt x="206" y="497"/>
                        <a:pt x="205" y="485"/>
                        <a:pt x="205" y="483"/>
                      </a:cubicBezTo>
                      <a:cubicBezTo>
                        <a:pt x="205" y="480"/>
                        <a:pt x="204" y="474"/>
                        <a:pt x="204" y="472"/>
                      </a:cubicBezTo>
                      <a:cubicBezTo>
                        <a:pt x="204" y="471"/>
                        <a:pt x="204" y="468"/>
                        <a:pt x="204" y="466"/>
                      </a:cubicBezTo>
                      <a:cubicBezTo>
                        <a:pt x="204" y="465"/>
                        <a:pt x="203" y="463"/>
                        <a:pt x="203" y="462"/>
                      </a:cubicBezTo>
                      <a:cubicBezTo>
                        <a:pt x="203" y="460"/>
                        <a:pt x="203" y="457"/>
                        <a:pt x="203" y="456"/>
                      </a:cubicBezTo>
                      <a:cubicBezTo>
                        <a:pt x="203" y="454"/>
                        <a:pt x="202" y="452"/>
                        <a:pt x="202" y="451"/>
                      </a:cubicBezTo>
                      <a:cubicBezTo>
                        <a:pt x="202" y="451"/>
                        <a:pt x="202" y="449"/>
                        <a:pt x="202" y="447"/>
                      </a:cubicBezTo>
                      <a:cubicBezTo>
                        <a:pt x="202" y="446"/>
                        <a:pt x="202" y="445"/>
                        <a:pt x="202" y="443"/>
                      </a:cubicBezTo>
                      <a:cubicBezTo>
                        <a:pt x="202" y="441"/>
                        <a:pt x="201" y="436"/>
                        <a:pt x="201" y="435"/>
                      </a:cubicBezTo>
                      <a:cubicBezTo>
                        <a:pt x="201" y="434"/>
                        <a:pt x="201" y="431"/>
                        <a:pt x="201" y="429"/>
                      </a:cubicBezTo>
                      <a:cubicBezTo>
                        <a:pt x="201" y="428"/>
                        <a:pt x="201" y="419"/>
                        <a:pt x="201" y="416"/>
                      </a:cubicBezTo>
                      <a:cubicBezTo>
                        <a:pt x="201" y="414"/>
                        <a:pt x="201" y="408"/>
                        <a:pt x="201" y="406"/>
                      </a:cubicBezTo>
                      <a:cubicBezTo>
                        <a:pt x="201" y="405"/>
                        <a:pt x="201" y="401"/>
                        <a:pt x="201" y="399"/>
                      </a:cubicBezTo>
                      <a:cubicBezTo>
                        <a:pt x="202" y="397"/>
                        <a:pt x="202" y="393"/>
                        <a:pt x="202" y="389"/>
                      </a:cubicBezTo>
                      <a:cubicBezTo>
                        <a:pt x="202" y="386"/>
                        <a:pt x="202" y="376"/>
                        <a:pt x="202" y="371"/>
                      </a:cubicBezTo>
                      <a:cubicBezTo>
                        <a:pt x="202" y="366"/>
                        <a:pt x="203" y="362"/>
                        <a:pt x="203" y="356"/>
                      </a:cubicBezTo>
                      <a:cubicBezTo>
                        <a:pt x="204" y="350"/>
                        <a:pt x="205" y="348"/>
                        <a:pt x="205" y="345"/>
                      </a:cubicBezTo>
                      <a:cubicBezTo>
                        <a:pt x="206" y="342"/>
                        <a:pt x="207" y="335"/>
                        <a:pt x="208" y="330"/>
                      </a:cubicBezTo>
                      <a:cubicBezTo>
                        <a:pt x="209" y="325"/>
                        <a:pt x="210" y="318"/>
                        <a:pt x="210" y="317"/>
                      </a:cubicBezTo>
                      <a:cubicBezTo>
                        <a:pt x="210" y="315"/>
                        <a:pt x="210" y="313"/>
                        <a:pt x="210" y="312"/>
                      </a:cubicBezTo>
                      <a:cubicBezTo>
                        <a:pt x="211" y="311"/>
                        <a:pt x="211" y="310"/>
                        <a:pt x="210" y="309"/>
                      </a:cubicBezTo>
                      <a:cubicBezTo>
                        <a:pt x="210" y="307"/>
                        <a:pt x="210" y="306"/>
                        <a:pt x="210" y="305"/>
                      </a:cubicBezTo>
                      <a:cubicBezTo>
                        <a:pt x="210" y="304"/>
                        <a:pt x="210" y="304"/>
                        <a:pt x="210" y="304"/>
                      </a:cubicBezTo>
                      <a:cubicBezTo>
                        <a:pt x="211" y="304"/>
                        <a:pt x="211" y="303"/>
                        <a:pt x="211" y="301"/>
                      </a:cubicBezTo>
                      <a:cubicBezTo>
                        <a:pt x="211" y="300"/>
                        <a:pt x="211" y="298"/>
                        <a:pt x="210" y="297"/>
                      </a:cubicBezTo>
                      <a:cubicBezTo>
                        <a:pt x="210" y="296"/>
                        <a:pt x="209" y="293"/>
                        <a:pt x="209" y="292"/>
                      </a:cubicBezTo>
                      <a:cubicBezTo>
                        <a:pt x="209" y="292"/>
                        <a:pt x="208" y="290"/>
                        <a:pt x="208" y="288"/>
                      </a:cubicBezTo>
                      <a:cubicBezTo>
                        <a:pt x="208" y="286"/>
                        <a:pt x="208" y="282"/>
                        <a:pt x="207" y="279"/>
                      </a:cubicBezTo>
                      <a:cubicBezTo>
                        <a:pt x="207" y="276"/>
                        <a:pt x="206" y="275"/>
                        <a:pt x="206" y="274"/>
                      </a:cubicBezTo>
                      <a:cubicBezTo>
                        <a:pt x="206" y="273"/>
                        <a:pt x="205" y="270"/>
                        <a:pt x="205" y="269"/>
                      </a:cubicBezTo>
                      <a:cubicBezTo>
                        <a:pt x="205" y="268"/>
                        <a:pt x="204" y="265"/>
                        <a:pt x="203" y="263"/>
                      </a:cubicBezTo>
                      <a:cubicBezTo>
                        <a:pt x="202" y="261"/>
                        <a:pt x="201" y="259"/>
                        <a:pt x="201" y="258"/>
                      </a:cubicBezTo>
                      <a:cubicBezTo>
                        <a:pt x="201" y="257"/>
                        <a:pt x="201" y="254"/>
                        <a:pt x="200" y="253"/>
                      </a:cubicBezTo>
                      <a:cubicBezTo>
                        <a:pt x="200" y="251"/>
                        <a:pt x="200" y="250"/>
                        <a:pt x="200" y="249"/>
                      </a:cubicBezTo>
                      <a:cubicBezTo>
                        <a:pt x="200" y="247"/>
                        <a:pt x="200" y="246"/>
                        <a:pt x="199" y="245"/>
                      </a:cubicBezTo>
                      <a:cubicBezTo>
                        <a:pt x="199" y="244"/>
                        <a:pt x="197" y="242"/>
                        <a:pt x="196" y="241"/>
                      </a:cubicBezTo>
                      <a:cubicBezTo>
                        <a:pt x="196" y="240"/>
                        <a:pt x="194" y="238"/>
                        <a:pt x="193" y="238"/>
                      </a:cubicBezTo>
                      <a:cubicBezTo>
                        <a:pt x="193" y="237"/>
                        <a:pt x="190" y="231"/>
                        <a:pt x="190" y="231"/>
                      </a:cubicBezTo>
                      <a:cubicBezTo>
                        <a:pt x="190" y="230"/>
                        <a:pt x="189" y="230"/>
                        <a:pt x="189" y="229"/>
                      </a:cubicBezTo>
                      <a:cubicBezTo>
                        <a:pt x="188" y="228"/>
                        <a:pt x="186" y="226"/>
                        <a:pt x="185" y="225"/>
                      </a:cubicBezTo>
                      <a:cubicBezTo>
                        <a:pt x="185" y="224"/>
                        <a:pt x="184" y="223"/>
                        <a:pt x="184" y="223"/>
                      </a:cubicBezTo>
                      <a:cubicBezTo>
                        <a:pt x="184" y="222"/>
                        <a:pt x="183" y="219"/>
                        <a:pt x="182" y="219"/>
                      </a:cubicBezTo>
                      <a:cubicBezTo>
                        <a:pt x="182" y="218"/>
                        <a:pt x="182" y="217"/>
                        <a:pt x="183" y="216"/>
                      </a:cubicBezTo>
                      <a:cubicBezTo>
                        <a:pt x="184" y="214"/>
                        <a:pt x="185" y="212"/>
                        <a:pt x="186" y="211"/>
                      </a:cubicBezTo>
                      <a:cubicBezTo>
                        <a:pt x="186" y="210"/>
                        <a:pt x="186" y="210"/>
                        <a:pt x="187" y="211"/>
                      </a:cubicBezTo>
                      <a:cubicBezTo>
                        <a:pt x="188" y="212"/>
                        <a:pt x="191" y="212"/>
                        <a:pt x="192" y="212"/>
                      </a:cubicBezTo>
                      <a:cubicBezTo>
                        <a:pt x="193" y="211"/>
                        <a:pt x="198" y="209"/>
                        <a:pt x="200" y="208"/>
                      </a:cubicBezTo>
                      <a:cubicBezTo>
                        <a:pt x="204" y="205"/>
                        <a:pt x="206" y="202"/>
                        <a:pt x="207" y="200"/>
                      </a:cubicBezTo>
                      <a:cubicBezTo>
                        <a:pt x="211" y="193"/>
                        <a:pt x="212" y="186"/>
                        <a:pt x="213" y="182"/>
                      </a:cubicBezTo>
                      <a:cubicBezTo>
                        <a:pt x="214" y="178"/>
                        <a:pt x="214" y="174"/>
                        <a:pt x="214" y="172"/>
                      </a:cubicBezTo>
                      <a:cubicBezTo>
                        <a:pt x="214" y="170"/>
                        <a:pt x="213" y="164"/>
                        <a:pt x="213" y="163"/>
                      </a:cubicBezTo>
                      <a:cubicBezTo>
                        <a:pt x="213" y="162"/>
                        <a:pt x="213" y="161"/>
                        <a:pt x="213" y="16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  <a:effectLst>
                  <a:outerShdw blurRad="254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 dirty="0">
                    <a:latin typeface="Bahnschrift SemiBold Condensed" panose="020B0502040204020203" pitchFamily="34" charset="0"/>
                  </a:endParaRPr>
                </a:p>
              </p:txBody>
            </p:sp>
            <p:sp>
              <p:nvSpPr>
                <p:cNvPr id="24" name="Freeform 15">
                  <a:extLst>
                    <a:ext uri="{FF2B5EF4-FFF2-40B4-BE49-F238E27FC236}">
                      <a16:creationId xmlns:a16="http://schemas.microsoft.com/office/drawing/2014/main" id="{B650A057-D213-9493-4CA4-5CBF99919C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9622541" y="2132684"/>
                  <a:ext cx="283349" cy="913818"/>
                </a:xfrm>
                <a:custGeom>
                  <a:avLst/>
                  <a:gdLst>
                    <a:gd name="T0" fmla="*/ 90 w 93"/>
                    <a:gd name="T1" fmla="*/ 249 h 300"/>
                    <a:gd name="T2" fmla="*/ 88 w 93"/>
                    <a:gd name="T3" fmla="*/ 228 h 300"/>
                    <a:gd name="T4" fmla="*/ 84 w 93"/>
                    <a:gd name="T5" fmla="*/ 206 h 300"/>
                    <a:gd name="T6" fmla="*/ 81 w 93"/>
                    <a:gd name="T7" fmla="*/ 171 h 300"/>
                    <a:gd name="T8" fmla="*/ 80 w 93"/>
                    <a:gd name="T9" fmla="*/ 152 h 300"/>
                    <a:gd name="T10" fmla="*/ 78 w 93"/>
                    <a:gd name="T11" fmla="*/ 136 h 300"/>
                    <a:gd name="T12" fmla="*/ 75 w 93"/>
                    <a:gd name="T13" fmla="*/ 127 h 300"/>
                    <a:gd name="T14" fmla="*/ 74 w 93"/>
                    <a:gd name="T15" fmla="*/ 119 h 300"/>
                    <a:gd name="T16" fmla="*/ 77 w 93"/>
                    <a:gd name="T17" fmla="*/ 120 h 300"/>
                    <a:gd name="T18" fmla="*/ 77 w 93"/>
                    <a:gd name="T19" fmla="*/ 112 h 300"/>
                    <a:gd name="T20" fmla="*/ 78 w 93"/>
                    <a:gd name="T21" fmla="*/ 88 h 300"/>
                    <a:gd name="T22" fmla="*/ 83 w 93"/>
                    <a:gd name="T23" fmla="*/ 74 h 300"/>
                    <a:gd name="T24" fmla="*/ 81 w 93"/>
                    <a:gd name="T25" fmla="*/ 60 h 300"/>
                    <a:gd name="T26" fmla="*/ 77 w 93"/>
                    <a:gd name="T27" fmla="*/ 46 h 300"/>
                    <a:gd name="T28" fmla="*/ 66 w 93"/>
                    <a:gd name="T29" fmla="*/ 42 h 300"/>
                    <a:gd name="T30" fmla="*/ 59 w 93"/>
                    <a:gd name="T31" fmla="*/ 38 h 300"/>
                    <a:gd name="T32" fmla="*/ 59 w 93"/>
                    <a:gd name="T33" fmla="*/ 27 h 300"/>
                    <a:gd name="T34" fmla="*/ 62 w 93"/>
                    <a:gd name="T35" fmla="*/ 17 h 300"/>
                    <a:gd name="T36" fmla="*/ 38 w 93"/>
                    <a:gd name="T37" fmla="*/ 4 h 300"/>
                    <a:gd name="T38" fmla="*/ 34 w 93"/>
                    <a:gd name="T39" fmla="*/ 28 h 300"/>
                    <a:gd name="T40" fmla="*/ 38 w 93"/>
                    <a:gd name="T41" fmla="*/ 42 h 300"/>
                    <a:gd name="T42" fmla="*/ 28 w 93"/>
                    <a:gd name="T43" fmla="*/ 47 h 300"/>
                    <a:gd name="T44" fmla="*/ 19 w 93"/>
                    <a:gd name="T45" fmla="*/ 49 h 300"/>
                    <a:gd name="T46" fmla="*/ 12 w 93"/>
                    <a:gd name="T47" fmla="*/ 57 h 300"/>
                    <a:gd name="T48" fmla="*/ 5 w 93"/>
                    <a:gd name="T49" fmla="*/ 73 h 300"/>
                    <a:gd name="T50" fmla="*/ 2 w 93"/>
                    <a:gd name="T51" fmla="*/ 98 h 300"/>
                    <a:gd name="T52" fmla="*/ 16 w 93"/>
                    <a:gd name="T53" fmla="*/ 101 h 300"/>
                    <a:gd name="T54" fmla="*/ 19 w 93"/>
                    <a:gd name="T55" fmla="*/ 117 h 300"/>
                    <a:gd name="T56" fmla="*/ 23 w 93"/>
                    <a:gd name="T57" fmla="*/ 124 h 300"/>
                    <a:gd name="T58" fmla="*/ 22 w 93"/>
                    <a:gd name="T59" fmla="*/ 133 h 300"/>
                    <a:gd name="T60" fmla="*/ 19 w 93"/>
                    <a:gd name="T61" fmla="*/ 143 h 300"/>
                    <a:gd name="T62" fmla="*/ 18 w 93"/>
                    <a:gd name="T63" fmla="*/ 154 h 300"/>
                    <a:gd name="T64" fmla="*/ 19 w 93"/>
                    <a:gd name="T65" fmla="*/ 164 h 300"/>
                    <a:gd name="T66" fmla="*/ 24 w 93"/>
                    <a:gd name="T67" fmla="*/ 195 h 300"/>
                    <a:gd name="T68" fmla="*/ 30 w 93"/>
                    <a:gd name="T69" fmla="*/ 239 h 300"/>
                    <a:gd name="T70" fmla="*/ 33 w 93"/>
                    <a:gd name="T71" fmla="*/ 256 h 300"/>
                    <a:gd name="T72" fmla="*/ 30 w 93"/>
                    <a:gd name="T73" fmla="*/ 270 h 300"/>
                    <a:gd name="T74" fmla="*/ 28 w 93"/>
                    <a:gd name="T75" fmla="*/ 278 h 300"/>
                    <a:gd name="T76" fmla="*/ 18 w 93"/>
                    <a:gd name="T77" fmla="*/ 283 h 300"/>
                    <a:gd name="T78" fmla="*/ 13 w 93"/>
                    <a:gd name="T79" fmla="*/ 290 h 300"/>
                    <a:gd name="T80" fmla="*/ 23 w 93"/>
                    <a:gd name="T81" fmla="*/ 292 h 300"/>
                    <a:gd name="T82" fmla="*/ 28 w 93"/>
                    <a:gd name="T83" fmla="*/ 292 h 300"/>
                    <a:gd name="T84" fmla="*/ 33 w 93"/>
                    <a:gd name="T85" fmla="*/ 291 h 300"/>
                    <a:gd name="T86" fmla="*/ 43 w 93"/>
                    <a:gd name="T87" fmla="*/ 288 h 300"/>
                    <a:gd name="T88" fmla="*/ 51 w 93"/>
                    <a:gd name="T89" fmla="*/ 289 h 300"/>
                    <a:gd name="T90" fmla="*/ 56 w 93"/>
                    <a:gd name="T91" fmla="*/ 288 h 300"/>
                    <a:gd name="T92" fmla="*/ 56 w 93"/>
                    <a:gd name="T93" fmla="*/ 280 h 300"/>
                    <a:gd name="T94" fmla="*/ 58 w 93"/>
                    <a:gd name="T95" fmla="*/ 273 h 300"/>
                    <a:gd name="T96" fmla="*/ 55 w 93"/>
                    <a:gd name="T97" fmla="*/ 257 h 300"/>
                    <a:gd name="T98" fmla="*/ 55 w 93"/>
                    <a:gd name="T99" fmla="*/ 238 h 300"/>
                    <a:gd name="T100" fmla="*/ 54 w 93"/>
                    <a:gd name="T101" fmla="*/ 218 h 300"/>
                    <a:gd name="T102" fmla="*/ 54 w 93"/>
                    <a:gd name="T103" fmla="*/ 196 h 300"/>
                    <a:gd name="T104" fmla="*/ 56 w 93"/>
                    <a:gd name="T105" fmla="*/ 198 h 300"/>
                    <a:gd name="T106" fmla="*/ 59 w 93"/>
                    <a:gd name="T107" fmla="*/ 215 h 300"/>
                    <a:gd name="T108" fmla="*/ 61 w 93"/>
                    <a:gd name="T109" fmla="*/ 230 h 300"/>
                    <a:gd name="T110" fmla="*/ 64 w 93"/>
                    <a:gd name="T111" fmla="*/ 257 h 300"/>
                    <a:gd name="T112" fmla="*/ 70 w 93"/>
                    <a:gd name="T113" fmla="*/ 271 h 300"/>
                    <a:gd name="T114" fmla="*/ 66 w 93"/>
                    <a:gd name="T115" fmla="*/ 282 h 300"/>
                    <a:gd name="T116" fmla="*/ 72 w 93"/>
                    <a:gd name="T117" fmla="*/ 290 h 300"/>
                    <a:gd name="T118" fmla="*/ 70 w 93"/>
                    <a:gd name="T119" fmla="*/ 299 h 300"/>
                    <a:gd name="T120" fmla="*/ 90 w 93"/>
                    <a:gd name="T121" fmla="*/ 297 h 300"/>
                    <a:gd name="T122" fmla="*/ 89 w 93"/>
                    <a:gd name="T123" fmla="*/ 288 h 300"/>
                    <a:gd name="T124" fmla="*/ 93 w 93"/>
                    <a:gd name="T125" fmla="*/ 278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3" h="300">
                      <a:moveTo>
                        <a:pt x="93" y="276"/>
                      </a:moveTo>
                      <a:cubicBezTo>
                        <a:pt x="92" y="276"/>
                        <a:pt x="92" y="275"/>
                        <a:pt x="92" y="275"/>
                      </a:cubicBezTo>
                      <a:cubicBezTo>
                        <a:pt x="92" y="275"/>
                        <a:pt x="92" y="273"/>
                        <a:pt x="92" y="272"/>
                      </a:cubicBezTo>
                      <a:cubicBezTo>
                        <a:pt x="92" y="272"/>
                        <a:pt x="92" y="267"/>
                        <a:pt x="92" y="266"/>
                      </a:cubicBezTo>
                      <a:cubicBezTo>
                        <a:pt x="91" y="265"/>
                        <a:pt x="91" y="264"/>
                        <a:pt x="91" y="262"/>
                      </a:cubicBezTo>
                      <a:cubicBezTo>
                        <a:pt x="91" y="260"/>
                        <a:pt x="91" y="257"/>
                        <a:pt x="91" y="255"/>
                      </a:cubicBezTo>
                      <a:cubicBezTo>
                        <a:pt x="91" y="254"/>
                        <a:pt x="90" y="249"/>
                        <a:pt x="90" y="249"/>
                      </a:cubicBezTo>
                      <a:cubicBezTo>
                        <a:pt x="90" y="248"/>
                        <a:pt x="90" y="247"/>
                        <a:pt x="90" y="246"/>
                      </a:cubicBezTo>
                      <a:cubicBezTo>
                        <a:pt x="90" y="245"/>
                        <a:pt x="89" y="243"/>
                        <a:pt x="89" y="243"/>
                      </a:cubicBezTo>
                      <a:cubicBezTo>
                        <a:pt x="89" y="242"/>
                        <a:pt x="89" y="241"/>
                        <a:pt x="89" y="241"/>
                      </a:cubicBezTo>
                      <a:cubicBezTo>
                        <a:pt x="89" y="241"/>
                        <a:pt x="89" y="239"/>
                        <a:pt x="89" y="239"/>
                      </a:cubicBezTo>
                      <a:cubicBezTo>
                        <a:pt x="89" y="239"/>
                        <a:pt x="89" y="238"/>
                        <a:pt x="88" y="237"/>
                      </a:cubicBezTo>
                      <a:cubicBezTo>
                        <a:pt x="88" y="237"/>
                        <a:pt x="88" y="233"/>
                        <a:pt x="88" y="232"/>
                      </a:cubicBezTo>
                      <a:cubicBezTo>
                        <a:pt x="88" y="231"/>
                        <a:pt x="88" y="230"/>
                        <a:pt x="88" y="228"/>
                      </a:cubicBezTo>
                      <a:cubicBezTo>
                        <a:pt x="87" y="227"/>
                        <a:pt x="87" y="225"/>
                        <a:pt x="87" y="224"/>
                      </a:cubicBezTo>
                      <a:cubicBezTo>
                        <a:pt x="87" y="223"/>
                        <a:pt x="87" y="222"/>
                        <a:pt x="87" y="221"/>
                      </a:cubicBezTo>
                      <a:cubicBezTo>
                        <a:pt x="87" y="220"/>
                        <a:pt x="87" y="218"/>
                        <a:pt x="87" y="216"/>
                      </a:cubicBezTo>
                      <a:cubicBezTo>
                        <a:pt x="87" y="215"/>
                        <a:pt x="86" y="214"/>
                        <a:pt x="86" y="213"/>
                      </a:cubicBezTo>
                      <a:cubicBezTo>
                        <a:pt x="86" y="212"/>
                        <a:pt x="85" y="210"/>
                        <a:pt x="85" y="210"/>
                      </a:cubicBezTo>
                      <a:cubicBezTo>
                        <a:pt x="84" y="209"/>
                        <a:pt x="84" y="209"/>
                        <a:pt x="84" y="209"/>
                      </a:cubicBezTo>
                      <a:cubicBezTo>
                        <a:pt x="84" y="209"/>
                        <a:pt x="84" y="207"/>
                        <a:pt x="84" y="206"/>
                      </a:cubicBezTo>
                      <a:cubicBezTo>
                        <a:pt x="84" y="204"/>
                        <a:pt x="84" y="201"/>
                        <a:pt x="84" y="200"/>
                      </a:cubicBezTo>
                      <a:cubicBezTo>
                        <a:pt x="84" y="198"/>
                        <a:pt x="85" y="195"/>
                        <a:pt x="85" y="194"/>
                      </a:cubicBezTo>
                      <a:cubicBezTo>
                        <a:pt x="85" y="193"/>
                        <a:pt x="85" y="192"/>
                        <a:pt x="84" y="191"/>
                      </a:cubicBezTo>
                      <a:cubicBezTo>
                        <a:pt x="84" y="190"/>
                        <a:pt x="84" y="187"/>
                        <a:pt x="83" y="185"/>
                      </a:cubicBezTo>
                      <a:cubicBezTo>
                        <a:pt x="83" y="183"/>
                        <a:pt x="82" y="179"/>
                        <a:pt x="82" y="178"/>
                      </a:cubicBezTo>
                      <a:cubicBezTo>
                        <a:pt x="82" y="177"/>
                        <a:pt x="82" y="174"/>
                        <a:pt x="82" y="173"/>
                      </a:cubicBezTo>
                      <a:cubicBezTo>
                        <a:pt x="82" y="173"/>
                        <a:pt x="81" y="171"/>
                        <a:pt x="81" y="171"/>
                      </a:cubicBezTo>
                      <a:cubicBezTo>
                        <a:pt x="81" y="171"/>
                        <a:pt x="81" y="170"/>
                        <a:pt x="81" y="170"/>
                      </a:cubicBezTo>
                      <a:cubicBezTo>
                        <a:pt x="81" y="169"/>
                        <a:pt x="81" y="167"/>
                        <a:pt x="81" y="167"/>
                      </a:cubicBezTo>
                      <a:cubicBezTo>
                        <a:pt x="81" y="167"/>
                        <a:pt x="81" y="164"/>
                        <a:pt x="81" y="162"/>
                      </a:cubicBezTo>
                      <a:cubicBezTo>
                        <a:pt x="81" y="161"/>
                        <a:pt x="81" y="161"/>
                        <a:pt x="81" y="160"/>
                      </a:cubicBezTo>
                      <a:cubicBezTo>
                        <a:pt x="81" y="160"/>
                        <a:pt x="80" y="158"/>
                        <a:pt x="80" y="157"/>
                      </a:cubicBezTo>
                      <a:cubicBezTo>
                        <a:pt x="80" y="156"/>
                        <a:pt x="80" y="154"/>
                        <a:pt x="80" y="154"/>
                      </a:cubicBezTo>
                      <a:cubicBezTo>
                        <a:pt x="80" y="153"/>
                        <a:pt x="80" y="152"/>
                        <a:pt x="80" y="152"/>
                      </a:cubicBezTo>
                      <a:cubicBezTo>
                        <a:pt x="80" y="152"/>
                        <a:pt x="80" y="151"/>
                        <a:pt x="80" y="150"/>
                      </a:cubicBezTo>
                      <a:cubicBezTo>
                        <a:pt x="81" y="149"/>
                        <a:pt x="81" y="147"/>
                        <a:pt x="81" y="146"/>
                      </a:cubicBezTo>
                      <a:cubicBezTo>
                        <a:pt x="80" y="145"/>
                        <a:pt x="80" y="144"/>
                        <a:pt x="80" y="143"/>
                      </a:cubicBezTo>
                      <a:cubicBezTo>
                        <a:pt x="80" y="142"/>
                        <a:pt x="79" y="139"/>
                        <a:pt x="79" y="139"/>
                      </a:cubicBezTo>
                      <a:cubicBezTo>
                        <a:pt x="79" y="138"/>
                        <a:pt x="78" y="137"/>
                        <a:pt x="78" y="137"/>
                      </a:cubicBezTo>
                      <a:cubicBezTo>
                        <a:pt x="78" y="137"/>
                        <a:pt x="78" y="137"/>
                        <a:pt x="78" y="137"/>
                      </a:cubicBezTo>
                      <a:cubicBezTo>
                        <a:pt x="78" y="137"/>
                        <a:pt x="78" y="136"/>
                        <a:pt x="78" y="136"/>
                      </a:cubicBezTo>
                      <a:cubicBezTo>
                        <a:pt x="78" y="136"/>
                        <a:pt x="78" y="135"/>
                        <a:pt x="78" y="135"/>
                      </a:cubicBezTo>
                      <a:cubicBezTo>
                        <a:pt x="78" y="135"/>
                        <a:pt x="78" y="134"/>
                        <a:pt x="77" y="134"/>
                      </a:cubicBezTo>
                      <a:cubicBezTo>
                        <a:pt x="77" y="134"/>
                        <a:pt x="77" y="134"/>
                        <a:pt x="77" y="133"/>
                      </a:cubicBezTo>
                      <a:cubicBezTo>
                        <a:pt x="77" y="133"/>
                        <a:pt x="76" y="131"/>
                        <a:pt x="76" y="130"/>
                      </a:cubicBezTo>
                      <a:cubicBezTo>
                        <a:pt x="76" y="130"/>
                        <a:pt x="76" y="129"/>
                        <a:pt x="76" y="129"/>
                      </a:cubicBezTo>
                      <a:cubicBezTo>
                        <a:pt x="75" y="129"/>
                        <a:pt x="75" y="128"/>
                        <a:pt x="75" y="128"/>
                      </a:cubicBezTo>
                      <a:cubicBezTo>
                        <a:pt x="75" y="127"/>
                        <a:pt x="75" y="127"/>
                        <a:pt x="75" y="127"/>
                      </a:cubicBezTo>
                      <a:cubicBezTo>
                        <a:pt x="75" y="126"/>
                        <a:pt x="75" y="126"/>
                        <a:pt x="75" y="126"/>
                      </a:cubicBezTo>
                      <a:cubicBezTo>
                        <a:pt x="75" y="125"/>
                        <a:pt x="74" y="124"/>
                        <a:pt x="74" y="124"/>
                      </a:cubicBezTo>
                      <a:cubicBezTo>
                        <a:pt x="74" y="124"/>
                        <a:pt x="74" y="124"/>
                        <a:pt x="74" y="124"/>
                      </a:cubicBezTo>
                      <a:cubicBezTo>
                        <a:pt x="74" y="123"/>
                        <a:pt x="74" y="123"/>
                        <a:pt x="74" y="123"/>
                      </a:cubicBezTo>
                      <a:cubicBezTo>
                        <a:pt x="74" y="123"/>
                        <a:pt x="74" y="119"/>
                        <a:pt x="73" y="119"/>
                      </a:cubicBezTo>
                      <a:cubicBezTo>
                        <a:pt x="73" y="119"/>
                        <a:pt x="73" y="119"/>
                        <a:pt x="73" y="119"/>
                      </a:cubicBezTo>
                      <a:cubicBezTo>
                        <a:pt x="73" y="119"/>
                        <a:pt x="73" y="119"/>
                        <a:pt x="74" y="119"/>
                      </a:cubicBezTo>
                      <a:cubicBezTo>
                        <a:pt x="74" y="119"/>
                        <a:pt x="74" y="119"/>
                        <a:pt x="74" y="119"/>
                      </a:cubicBezTo>
                      <a:cubicBezTo>
                        <a:pt x="74" y="119"/>
                        <a:pt x="74" y="122"/>
                        <a:pt x="74" y="122"/>
                      </a:cubicBezTo>
                      <a:cubicBezTo>
                        <a:pt x="74" y="122"/>
                        <a:pt x="74" y="122"/>
                        <a:pt x="74" y="122"/>
                      </a:cubicBezTo>
                      <a:cubicBezTo>
                        <a:pt x="74" y="122"/>
                        <a:pt x="74" y="122"/>
                        <a:pt x="75" y="121"/>
                      </a:cubicBezTo>
                      <a:cubicBezTo>
                        <a:pt x="75" y="121"/>
                        <a:pt x="76" y="121"/>
                        <a:pt x="76" y="121"/>
                      </a:cubicBezTo>
                      <a:cubicBezTo>
                        <a:pt x="76" y="121"/>
                        <a:pt x="76" y="120"/>
                        <a:pt x="76" y="120"/>
                      </a:cubicBezTo>
                      <a:cubicBezTo>
                        <a:pt x="77" y="120"/>
                        <a:pt x="77" y="120"/>
                        <a:pt x="77" y="120"/>
                      </a:cubicBezTo>
                      <a:cubicBezTo>
                        <a:pt x="77" y="119"/>
                        <a:pt x="77" y="119"/>
                        <a:pt x="78" y="118"/>
                      </a:cubicBezTo>
                      <a:cubicBezTo>
                        <a:pt x="78" y="118"/>
                        <a:pt x="79" y="117"/>
                        <a:pt x="79" y="117"/>
                      </a:cubicBezTo>
                      <a:cubicBezTo>
                        <a:pt x="80" y="117"/>
                        <a:pt x="80" y="116"/>
                        <a:pt x="80" y="116"/>
                      </a:cubicBezTo>
                      <a:cubicBezTo>
                        <a:pt x="80" y="116"/>
                        <a:pt x="80" y="116"/>
                        <a:pt x="80" y="115"/>
                      </a:cubicBezTo>
                      <a:cubicBezTo>
                        <a:pt x="80" y="115"/>
                        <a:pt x="80" y="115"/>
                        <a:pt x="79" y="115"/>
                      </a:cubicBezTo>
                      <a:cubicBezTo>
                        <a:pt x="79" y="115"/>
                        <a:pt x="78" y="114"/>
                        <a:pt x="78" y="114"/>
                      </a:cubicBezTo>
                      <a:cubicBezTo>
                        <a:pt x="78" y="114"/>
                        <a:pt x="77" y="113"/>
                        <a:pt x="77" y="112"/>
                      </a:cubicBezTo>
                      <a:cubicBezTo>
                        <a:pt x="77" y="112"/>
                        <a:pt x="76" y="109"/>
                        <a:pt x="76" y="108"/>
                      </a:cubicBezTo>
                      <a:cubicBezTo>
                        <a:pt x="75" y="108"/>
                        <a:pt x="76" y="107"/>
                        <a:pt x="76" y="107"/>
                      </a:cubicBezTo>
                      <a:cubicBezTo>
                        <a:pt x="76" y="106"/>
                        <a:pt x="75" y="104"/>
                        <a:pt x="75" y="103"/>
                      </a:cubicBezTo>
                      <a:cubicBezTo>
                        <a:pt x="75" y="103"/>
                        <a:pt x="75" y="98"/>
                        <a:pt x="75" y="97"/>
                      </a:cubicBezTo>
                      <a:cubicBezTo>
                        <a:pt x="75" y="97"/>
                        <a:pt x="75" y="97"/>
                        <a:pt x="75" y="96"/>
                      </a:cubicBezTo>
                      <a:cubicBezTo>
                        <a:pt x="75" y="96"/>
                        <a:pt x="76" y="93"/>
                        <a:pt x="77" y="92"/>
                      </a:cubicBezTo>
                      <a:cubicBezTo>
                        <a:pt x="77" y="91"/>
                        <a:pt x="78" y="88"/>
                        <a:pt x="78" y="88"/>
                      </a:cubicBezTo>
                      <a:cubicBezTo>
                        <a:pt x="78" y="87"/>
                        <a:pt x="78" y="86"/>
                        <a:pt x="79" y="86"/>
                      </a:cubicBezTo>
                      <a:cubicBezTo>
                        <a:pt x="79" y="85"/>
                        <a:pt x="79" y="85"/>
                        <a:pt x="79" y="84"/>
                      </a:cubicBezTo>
                      <a:cubicBezTo>
                        <a:pt x="80" y="83"/>
                        <a:pt x="80" y="81"/>
                        <a:pt x="81" y="81"/>
                      </a:cubicBezTo>
                      <a:cubicBezTo>
                        <a:pt x="81" y="80"/>
                        <a:pt x="81" y="79"/>
                        <a:pt x="81" y="79"/>
                      </a:cubicBezTo>
                      <a:cubicBezTo>
                        <a:pt x="81" y="78"/>
                        <a:pt x="82" y="77"/>
                        <a:pt x="82" y="77"/>
                      </a:cubicBezTo>
                      <a:cubicBezTo>
                        <a:pt x="82" y="76"/>
                        <a:pt x="82" y="76"/>
                        <a:pt x="82" y="76"/>
                      </a:cubicBezTo>
                      <a:cubicBezTo>
                        <a:pt x="82" y="75"/>
                        <a:pt x="83" y="74"/>
                        <a:pt x="83" y="74"/>
                      </a:cubicBezTo>
                      <a:cubicBezTo>
                        <a:pt x="83" y="74"/>
                        <a:pt x="83" y="74"/>
                        <a:pt x="83" y="73"/>
                      </a:cubicBezTo>
                      <a:cubicBezTo>
                        <a:pt x="83" y="73"/>
                        <a:pt x="83" y="72"/>
                        <a:pt x="83" y="72"/>
                      </a:cubicBezTo>
                      <a:cubicBezTo>
                        <a:pt x="83" y="71"/>
                        <a:pt x="83" y="71"/>
                        <a:pt x="83" y="70"/>
                      </a:cubicBezTo>
                      <a:cubicBezTo>
                        <a:pt x="83" y="70"/>
                        <a:pt x="83" y="69"/>
                        <a:pt x="83" y="69"/>
                      </a:cubicBezTo>
                      <a:cubicBezTo>
                        <a:pt x="83" y="69"/>
                        <a:pt x="83" y="67"/>
                        <a:pt x="82" y="66"/>
                      </a:cubicBezTo>
                      <a:cubicBezTo>
                        <a:pt x="82" y="65"/>
                        <a:pt x="82" y="62"/>
                        <a:pt x="81" y="61"/>
                      </a:cubicBezTo>
                      <a:cubicBezTo>
                        <a:pt x="81" y="61"/>
                        <a:pt x="81" y="60"/>
                        <a:pt x="81" y="60"/>
                      </a:cubicBezTo>
                      <a:cubicBezTo>
                        <a:pt x="81" y="60"/>
                        <a:pt x="81" y="59"/>
                        <a:pt x="81" y="58"/>
                      </a:cubicBezTo>
                      <a:cubicBezTo>
                        <a:pt x="81" y="57"/>
                        <a:pt x="81" y="55"/>
                        <a:pt x="81" y="54"/>
                      </a:cubicBezTo>
                      <a:cubicBezTo>
                        <a:pt x="81" y="53"/>
                        <a:pt x="81" y="52"/>
                        <a:pt x="81" y="52"/>
                      </a:cubicBezTo>
                      <a:cubicBezTo>
                        <a:pt x="80" y="52"/>
                        <a:pt x="80" y="51"/>
                        <a:pt x="80" y="51"/>
                      </a:cubicBezTo>
                      <a:cubicBezTo>
                        <a:pt x="79" y="50"/>
                        <a:pt x="79" y="50"/>
                        <a:pt x="79" y="50"/>
                      </a:cubicBezTo>
                      <a:cubicBezTo>
                        <a:pt x="79" y="49"/>
                        <a:pt x="78" y="49"/>
                        <a:pt x="78" y="48"/>
                      </a:cubicBezTo>
                      <a:cubicBezTo>
                        <a:pt x="78" y="48"/>
                        <a:pt x="78" y="47"/>
                        <a:pt x="77" y="46"/>
                      </a:cubicBezTo>
                      <a:cubicBezTo>
                        <a:pt x="76" y="46"/>
                        <a:pt x="75" y="45"/>
                        <a:pt x="75" y="45"/>
                      </a:cubicBezTo>
                      <a:cubicBezTo>
                        <a:pt x="74" y="45"/>
                        <a:pt x="74" y="44"/>
                        <a:pt x="73" y="44"/>
                      </a:cubicBezTo>
                      <a:cubicBezTo>
                        <a:pt x="73" y="44"/>
                        <a:pt x="72" y="44"/>
                        <a:pt x="72" y="44"/>
                      </a:cubicBezTo>
                      <a:cubicBezTo>
                        <a:pt x="71" y="44"/>
                        <a:pt x="71" y="44"/>
                        <a:pt x="71" y="44"/>
                      </a:cubicBezTo>
                      <a:cubicBezTo>
                        <a:pt x="71" y="44"/>
                        <a:pt x="70" y="43"/>
                        <a:pt x="70" y="43"/>
                      </a:cubicBezTo>
                      <a:cubicBezTo>
                        <a:pt x="69" y="43"/>
                        <a:pt x="68" y="43"/>
                        <a:pt x="68" y="43"/>
                      </a:cubicBezTo>
                      <a:cubicBezTo>
                        <a:pt x="68" y="43"/>
                        <a:pt x="67" y="42"/>
                        <a:pt x="66" y="42"/>
                      </a:cubicBezTo>
                      <a:cubicBezTo>
                        <a:pt x="65" y="42"/>
                        <a:pt x="65" y="42"/>
                        <a:pt x="64" y="42"/>
                      </a:cubicBezTo>
                      <a:cubicBezTo>
                        <a:pt x="64" y="42"/>
                        <a:pt x="63" y="42"/>
                        <a:pt x="62" y="41"/>
                      </a:cubicBezTo>
                      <a:cubicBezTo>
                        <a:pt x="62" y="41"/>
                        <a:pt x="62" y="41"/>
                        <a:pt x="61" y="41"/>
                      </a:cubicBezTo>
                      <a:cubicBezTo>
                        <a:pt x="61" y="40"/>
                        <a:pt x="60" y="40"/>
                        <a:pt x="60" y="41"/>
                      </a:cubicBezTo>
                      <a:cubicBezTo>
                        <a:pt x="60" y="41"/>
                        <a:pt x="60" y="41"/>
                        <a:pt x="60" y="41"/>
                      </a:cubicBezTo>
                      <a:cubicBezTo>
                        <a:pt x="60" y="40"/>
                        <a:pt x="59" y="40"/>
                        <a:pt x="59" y="39"/>
                      </a:cubicBezTo>
                      <a:cubicBezTo>
                        <a:pt x="59" y="39"/>
                        <a:pt x="59" y="39"/>
                        <a:pt x="59" y="38"/>
                      </a:cubicBezTo>
                      <a:cubicBezTo>
                        <a:pt x="59" y="38"/>
                        <a:pt x="59" y="37"/>
                        <a:pt x="58" y="37"/>
                      </a:cubicBezTo>
                      <a:cubicBezTo>
                        <a:pt x="58" y="36"/>
                        <a:pt x="58" y="35"/>
                        <a:pt x="58" y="35"/>
                      </a:cubicBezTo>
                      <a:cubicBezTo>
                        <a:pt x="58" y="35"/>
                        <a:pt x="58" y="35"/>
                        <a:pt x="57" y="35"/>
                      </a:cubicBezTo>
                      <a:cubicBezTo>
                        <a:pt x="57" y="35"/>
                        <a:pt x="57" y="35"/>
                        <a:pt x="57" y="34"/>
                      </a:cubicBezTo>
                      <a:cubicBezTo>
                        <a:pt x="57" y="34"/>
                        <a:pt x="58" y="32"/>
                        <a:pt x="58" y="31"/>
                      </a:cubicBezTo>
                      <a:cubicBezTo>
                        <a:pt x="58" y="30"/>
                        <a:pt x="58" y="27"/>
                        <a:pt x="58" y="27"/>
                      </a:cubicBezTo>
                      <a:cubicBezTo>
                        <a:pt x="58" y="27"/>
                        <a:pt x="58" y="27"/>
                        <a:pt x="59" y="27"/>
                      </a:cubicBezTo>
                      <a:cubicBezTo>
                        <a:pt x="60" y="27"/>
                        <a:pt x="60" y="26"/>
                        <a:pt x="60" y="26"/>
                      </a:cubicBezTo>
                      <a:cubicBezTo>
                        <a:pt x="60" y="26"/>
                        <a:pt x="61" y="25"/>
                        <a:pt x="61" y="25"/>
                      </a:cubicBezTo>
                      <a:cubicBezTo>
                        <a:pt x="61" y="25"/>
                        <a:pt x="61" y="25"/>
                        <a:pt x="61" y="25"/>
                      </a:cubicBezTo>
                      <a:cubicBezTo>
                        <a:pt x="61" y="24"/>
                        <a:pt x="61" y="24"/>
                        <a:pt x="62" y="23"/>
                      </a:cubicBezTo>
                      <a:cubicBezTo>
                        <a:pt x="62" y="23"/>
                        <a:pt x="62" y="22"/>
                        <a:pt x="62" y="21"/>
                      </a:cubicBezTo>
                      <a:cubicBezTo>
                        <a:pt x="62" y="21"/>
                        <a:pt x="62" y="21"/>
                        <a:pt x="62" y="20"/>
                      </a:cubicBezTo>
                      <a:cubicBezTo>
                        <a:pt x="62" y="18"/>
                        <a:pt x="62" y="17"/>
                        <a:pt x="62" y="17"/>
                      </a:cubicBezTo>
                      <a:cubicBezTo>
                        <a:pt x="61" y="16"/>
                        <a:pt x="61" y="16"/>
                        <a:pt x="61" y="16"/>
                      </a:cubicBezTo>
                      <a:cubicBezTo>
                        <a:pt x="61" y="16"/>
                        <a:pt x="61" y="16"/>
                        <a:pt x="61" y="15"/>
                      </a:cubicBezTo>
                      <a:cubicBezTo>
                        <a:pt x="61" y="15"/>
                        <a:pt x="61" y="11"/>
                        <a:pt x="61" y="11"/>
                      </a:cubicBezTo>
                      <a:cubicBezTo>
                        <a:pt x="59" y="6"/>
                        <a:pt x="55" y="3"/>
                        <a:pt x="52" y="1"/>
                      </a:cubicBezTo>
                      <a:cubicBezTo>
                        <a:pt x="49" y="0"/>
                        <a:pt x="47" y="0"/>
                        <a:pt x="44" y="1"/>
                      </a:cubicBezTo>
                      <a:cubicBezTo>
                        <a:pt x="42" y="1"/>
                        <a:pt x="39" y="3"/>
                        <a:pt x="39" y="3"/>
                      </a:cubicBezTo>
                      <a:cubicBezTo>
                        <a:pt x="39" y="3"/>
                        <a:pt x="39" y="3"/>
                        <a:pt x="38" y="4"/>
                      </a:cubicBezTo>
                      <a:cubicBezTo>
                        <a:pt x="37" y="4"/>
                        <a:pt x="36" y="6"/>
                        <a:pt x="36" y="7"/>
                      </a:cubicBezTo>
                      <a:cubicBezTo>
                        <a:pt x="35" y="8"/>
                        <a:pt x="34" y="10"/>
                        <a:pt x="34" y="11"/>
                      </a:cubicBezTo>
                      <a:cubicBezTo>
                        <a:pt x="34" y="12"/>
                        <a:pt x="34" y="14"/>
                        <a:pt x="34" y="15"/>
                      </a:cubicBezTo>
                      <a:cubicBezTo>
                        <a:pt x="34" y="16"/>
                        <a:pt x="34" y="16"/>
                        <a:pt x="34" y="17"/>
                      </a:cubicBezTo>
                      <a:cubicBezTo>
                        <a:pt x="34" y="18"/>
                        <a:pt x="34" y="19"/>
                        <a:pt x="34" y="20"/>
                      </a:cubicBezTo>
                      <a:cubicBezTo>
                        <a:pt x="34" y="21"/>
                        <a:pt x="34" y="22"/>
                        <a:pt x="34" y="23"/>
                      </a:cubicBezTo>
                      <a:cubicBezTo>
                        <a:pt x="34" y="24"/>
                        <a:pt x="34" y="26"/>
                        <a:pt x="34" y="28"/>
                      </a:cubicBezTo>
                      <a:cubicBezTo>
                        <a:pt x="34" y="30"/>
                        <a:pt x="34" y="31"/>
                        <a:pt x="35" y="32"/>
                      </a:cubicBezTo>
                      <a:cubicBezTo>
                        <a:pt x="35" y="34"/>
                        <a:pt x="37" y="35"/>
                        <a:pt x="37" y="36"/>
                      </a:cubicBezTo>
                      <a:cubicBezTo>
                        <a:pt x="38" y="36"/>
                        <a:pt x="38" y="37"/>
                        <a:pt x="38" y="37"/>
                      </a:cubicBezTo>
                      <a:cubicBezTo>
                        <a:pt x="39" y="37"/>
                        <a:pt x="39" y="37"/>
                        <a:pt x="39" y="38"/>
                      </a:cubicBezTo>
                      <a:cubicBezTo>
                        <a:pt x="39" y="38"/>
                        <a:pt x="39" y="38"/>
                        <a:pt x="38" y="38"/>
                      </a:cubicBezTo>
                      <a:cubicBezTo>
                        <a:pt x="38" y="39"/>
                        <a:pt x="38" y="40"/>
                        <a:pt x="38" y="41"/>
                      </a:cubicBezTo>
                      <a:cubicBezTo>
                        <a:pt x="38" y="41"/>
                        <a:pt x="38" y="42"/>
                        <a:pt x="38" y="42"/>
                      </a:cubicBezTo>
                      <a:cubicBezTo>
                        <a:pt x="38" y="42"/>
                        <a:pt x="38" y="42"/>
                        <a:pt x="38" y="43"/>
                      </a:cubicBezTo>
                      <a:cubicBezTo>
                        <a:pt x="38" y="43"/>
                        <a:pt x="38" y="43"/>
                        <a:pt x="38" y="43"/>
                      </a:cubicBezTo>
                      <a:cubicBezTo>
                        <a:pt x="38" y="43"/>
                        <a:pt x="37" y="43"/>
                        <a:pt x="37" y="44"/>
                      </a:cubicBezTo>
                      <a:cubicBezTo>
                        <a:pt x="36" y="44"/>
                        <a:pt x="35" y="45"/>
                        <a:pt x="34" y="45"/>
                      </a:cubicBezTo>
                      <a:cubicBezTo>
                        <a:pt x="33" y="46"/>
                        <a:pt x="33" y="46"/>
                        <a:pt x="32" y="47"/>
                      </a:cubicBezTo>
                      <a:cubicBezTo>
                        <a:pt x="32" y="47"/>
                        <a:pt x="31" y="47"/>
                        <a:pt x="30" y="47"/>
                      </a:cubicBezTo>
                      <a:cubicBezTo>
                        <a:pt x="29" y="47"/>
                        <a:pt x="29" y="47"/>
                        <a:pt x="28" y="47"/>
                      </a:cubicBezTo>
                      <a:cubicBezTo>
                        <a:pt x="27" y="47"/>
                        <a:pt x="26" y="47"/>
                        <a:pt x="25" y="47"/>
                      </a:cubicBezTo>
                      <a:cubicBezTo>
                        <a:pt x="25" y="47"/>
                        <a:pt x="24" y="48"/>
                        <a:pt x="24" y="48"/>
                      </a:cubicBezTo>
                      <a:cubicBezTo>
                        <a:pt x="23" y="48"/>
                        <a:pt x="23" y="48"/>
                        <a:pt x="23" y="48"/>
                      </a:cubicBezTo>
                      <a:cubicBezTo>
                        <a:pt x="22" y="48"/>
                        <a:pt x="22" y="48"/>
                        <a:pt x="22" y="48"/>
                      </a:cubicBezTo>
                      <a:cubicBezTo>
                        <a:pt x="21" y="48"/>
                        <a:pt x="21" y="48"/>
                        <a:pt x="21" y="48"/>
                      </a:cubicBezTo>
                      <a:cubicBezTo>
                        <a:pt x="20" y="48"/>
                        <a:pt x="19" y="49"/>
                        <a:pt x="19" y="49"/>
                      </a:cubicBezTo>
                      <a:cubicBezTo>
                        <a:pt x="19" y="49"/>
                        <a:pt x="19" y="49"/>
                        <a:pt x="19" y="49"/>
                      </a:cubicBezTo>
                      <a:cubicBezTo>
                        <a:pt x="18" y="49"/>
                        <a:pt x="17" y="50"/>
                        <a:pt x="17" y="50"/>
                      </a:cubicBezTo>
                      <a:cubicBezTo>
                        <a:pt x="17" y="50"/>
                        <a:pt x="17" y="50"/>
                        <a:pt x="16" y="50"/>
                      </a:cubicBezTo>
                      <a:cubicBezTo>
                        <a:pt x="16" y="50"/>
                        <a:pt x="15" y="51"/>
                        <a:pt x="15" y="51"/>
                      </a:cubicBezTo>
                      <a:cubicBezTo>
                        <a:pt x="15" y="51"/>
                        <a:pt x="15" y="51"/>
                        <a:pt x="15" y="52"/>
                      </a:cubicBezTo>
                      <a:cubicBezTo>
                        <a:pt x="14" y="52"/>
                        <a:pt x="14" y="53"/>
                        <a:pt x="14" y="53"/>
                      </a:cubicBezTo>
                      <a:cubicBezTo>
                        <a:pt x="14" y="54"/>
                        <a:pt x="13" y="54"/>
                        <a:pt x="13" y="54"/>
                      </a:cubicBezTo>
                      <a:cubicBezTo>
                        <a:pt x="12" y="55"/>
                        <a:pt x="12" y="56"/>
                        <a:pt x="12" y="57"/>
                      </a:cubicBezTo>
                      <a:cubicBezTo>
                        <a:pt x="12" y="58"/>
                        <a:pt x="11" y="60"/>
                        <a:pt x="11" y="60"/>
                      </a:cubicBezTo>
                      <a:cubicBezTo>
                        <a:pt x="11" y="60"/>
                        <a:pt x="11" y="60"/>
                        <a:pt x="10" y="61"/>
                      </a:cubicBezTo>
                      <a:cubicBezTo>
                        <a:pt x="9" y="62"/>
                        <a:pt x="9" y="62"/>
                        <a:pt x="9" y="63"/>
                      </a:cubicBezTo>
                      <a:cubicBezTo>
                        <a:pt x="8" y="63"/>
                        <a:pt x="8" y="65"/>
                        <a:pt x="8" y="66"/>
                      </a:cubicBezTo>
                      <a:cubicBezTo>
                        <a:pt x="8" y="67"/>
                        <a:pt x="7" y="68"/>
                        <a:pt x="7" y="69"/>
                      </a:cubicBezTo>
                      <a:cubicBezTo>
                        <a:pt x="7" y="69"/>
                        <a:pt x="7" y="69"/>
                        <a:pt x="6" y="70"/>
                      </a:cubicBezTo>
                      <a:cubicBezTo>
                        <a:pt x="6" y="70"/>
                        <a:pt x="5" y="73"/>
                        <a:pt x="5" y="73"/>
                      </a:cubicBezTo>
                      <a:cubicBezTo>
                        <a:pt x="5" y="74"/>
                        <a:pt x="4" y="76"/>
                        <a:pt x="4" y="76"/>
                      </a:cubicBezTo>
                      <a:cubicBezTo>
                        <a:pt x="4" y="77"/>
                        <a:pt x="3" y="78"/>
                        <a:pt x="3" y="78"/>
                      </a:cubicBezTo>
                      <a:cubicBezTo>
                        <a:pt x="3" y="79"/>
                        <a:pt x="3" y="79"/>
                        <a:pt x="2" y="80"/>
                      </a:cubicBezTo>
                      <a:cubicBezTo>
                        <a:pt x="2" y="81"/>
                        <a:pt x="2" y="83"/>
                        <a:pt x="1" y="85"/>
                      </a:cubicBezTo>
                      <a:cubicBezTo>
                        <a:pt x="1" y="87"/>
                        <a:pt x="0" y="90"/>
                        <a:pt x="0" y="91"/>
                      </a:cubicBezTo>
                      <a:cubicBezTo>
                        <a:pt x="0" y="93"/>
                        <a:pt x="1" y="95"/>
                        <a:pt x="1" y="96"/>
                      </a:cubicBezTo>
                      <a:cubicBezTo>
                        <a:pt x="1" y="97"/>
                        <a:pt x="2" y="97"/>
                        <a:pt x="2" y="98"/>
                      </a:cubicBezTo>
                      <a:cubicBezTo>
                        <a:pt x="3" y="98"/>
                        <a:pt x="3" y="98"/>
                        <a:pt x="4" y="99"/>
                      </a:cubicBezTo>
                      <a:cubicBezTo>
                        <a:pt x="5" y="99"/>
                        <a:pt x="6" y="99"/>
                        <a:pt x="7" y="99"/>
                      </a:cubicBezTo>
                      <a:cubicBezTo>
                        <a:pt x="7" y="99"/>
                        <a:pt x="7" y="99"/>
                        <a:pt x="7" y="99"/>
                      </a:cubicBezTo>
                      <a:cubicBezTo>
                        <a:pt x="8" y="99"/>
                        <a:pt x="8" y="99"/>
                        <a:pt x="9" y="99"/>
                      </a:cubicBezTo>
                      <a:cubicBezTo>
                        <a:pt x="9" y="99"/>
                        <a:pt x="10" y="100"/>
                        <a:pt x="11" y="100"/>
                      </a:cubicBezTo>
                      <a:cubicBezTo>
                        <a:pt x="11" y="100"/>
                        <a:pt x="12" y="100"/>
                        <a:pt x="13" y="100"/>
                      </a:cubicBezTo>
                      <a:cubicBezTo>
                        <a:pt x="14" y="101"/>
                        <a:pt x="15" y="101"/>
                        <a:pt x="16" y="101"/>
                      </a:cubicBezTo>
                      <a:cubicBezTo>
                        <a:pt x="16" y="101"/>
                        <a:pt x="17" y="101"/>
                        <a:pt x="17" y="101"/>
                      </a:cubicBezTo>
                      <a:cubicBezTo>
                        <a:pt x="17" y="101"/>
                        <a:pt x="18" y="101"/>
                        <a:pt x="18" y="101"/>
                      </a:cubicBezTo>
                      <a:cubicBezTo>
                        <a:pt x="19" y="101"/>
                        <a:pt x="19" y="101"/>
                        <a:pt x="20" y="101"/>
                      </a:cubicBezTo>
                      <a:cubicBezTo>
                        <a:pt x="20" y="101"/>
                        <a:pt x="20" y="101"/>
                        <a:pt x="20" y="101"/>
                      </a:cubicBezTo>
                      <a:cubicBezTo>
                        <a:pt x="20" y="102"/>
                        <a:pt x="20" y="102"/>
                        <a:pt x="20" y="103"/>
                      </a:cubicBezTo>
                      <a:cubicBezTo>
                        <a:pt x="20" y="104"/>
                        <a:pt x="19" y="107"/>
                        <a:pt x="19" y="109"/>
                      </a:cubicBezTo>
                      <a:cubicBezTo>
                        <a:pt x="19" y="111"/>
                        <a:pt x="19" y="115"/>
                        <a:pt x="19" y="117"/>
                      </a:cubicBezTo>
                      <a:cubicBezTo>
                        <a:pt x="19" y="118"/>
                        <a:pt x="19" y="120"/>
                        <a:pt x="19" y="120"/>
                      </a:cubicBezTo>
                      <a:cubicBezTo>
                        <a:pt x="19" y="121"/>
                        <a:pt x="20" y="121"/>
                        <a:pt x="20" y="121"/>
                      </a:cubicBezTo>
                      <a:cubicBezTo>
                        <a:pt x="20" y="122"/>
                        <a:pt x="21" y="122"/>
                        <a:pt x="21" y="123"/>
                      </a:cubicBezTo>
                      <a:cubicBezTo>
                        <a:pt x="21" y="123"/>
                        <a:pt x="22" y="123"/>
                        <a:pt x="22" y="123"/>
                      </a:cubicBez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2" y="124"/>
                        <a:pt x="23" y="124"/>
                        <a:pt x="23" y="124"/>
                      </a:cubicBezTo>
                      <a:cubicBezTo>
                        <a:pt x="23" y="124"/>
                        <a:pt x="23" y="124"/>
                        <a:pt x="23" y="124"/>
                      </a:cubicBezTo>
                      <a:cubicBezTo>
                        <a:pt x="22" y="125"/>
                        <a:pt x="23" y="125"/>
                        <a:pt x="23" y="125"/>
                      </a:cubicBezTo>
                      <a:cubicBezTo>
                        <a:pt x="23" y="125"/>
                        <a:pt x="23" y="125"/>
                        <a:pt x="23" y="125"/>
                      </a:cubicBezTo>
                      <a:cubicBezTo>
                        <a:pt x="22" y="126"/>
                        <a:pt x="22" y="126"/>
                        <a:pt x="23" y="126"/>
                      </a:cubicBezTo>
                      <a:cubicBezTo>
                        <a:pt x="23" y="127"/>
                        <a:pt x="23" y="128"/>
                        <a:pt x="23" y="128"/>
                      </a:cubicBezTo>
                      <a:cubicBezTo>
                        <a:pt x="22" y="128"/>
                        <a:pt x="22" y="128"/>
                        <a:pt x="21" y="129"/>
                      </a:cubicBezTo>
                      <a:cubicBezTo>
                        <a:pt x="21" y="129"/>
                        <a:pt x="21" y="130"/>
                        <a:pt x="21" y="131"/>
                      </a:cubicBezTo>
                      <a:cubicBezTo>
                        <a:pt x="21" y="132"/>
                        <a:pt x="21" y="132"/>
                        <a:pt x="22" y="133"/>
                      </a:cubicBezTo>
                      <a:cubicBezTo>
                        <a:pt x="22" y="133"/>
                        <a:pt x="22" y="133"/>
                        <a:pt x="21" y="133"/>
                      </a:cubicBezTo>
                      <a:cubicBezTo>
                        <a:pt x="21" y="134"/>
                        <a:pt x="21" y="135"/>
                        <a:pt x="21" y="135"/>
                      </a:cubicBezTo>
                      <a:cubicBezTo>
                        <a:pt x="21" y="136"/>
                        <a:pt x="21" y="137"/>
                        <a:pt x="21" y="137"/>
                      </a:cubicBezTo>
                      <a:cubicBezTo>
                        <a:pt x="20" y="138"/>
                        <a:pt x="20" y="138"/>
                        <a:pt x="20" y="139"/>
                      </a:cubicBezTo>
                      <a:cubicBezTo>
                        <a:pt x="20" y="140"/>
                        <a:pt x="20" y="140"/>
                        <a:pt x="20" y="140"/>
                      </a:cubicBezTo>
                      <a:cubicBezTo>
                        <a:pt x="20" y="141"/>
                        <a:pt x="20" y="142"/>
                        <a:pt x="19" y="142"/>
                      </a:cubicBezTo>
                      <a:cubicBezTo>
                        <a:pt x="19" y="142"/>
                        <a:pt x="19" y="143"/>
                        <a:pt x="19" y="143"/>
                      </a:cubicBezTo>
                      <a:cubicBezTo>
                        <a:pt x="19" y="144"/>
                        <a:pt x="18" y="145"/>
                        <a:pt x="18" y="146"/>
                      </a:cubicBezTo>
                      <a:cubicBezTo>
                        <a:pt x="18" y="147"/>
                        <a:pt x="18" y="148"/>
                        <a:pt x="18" y="148"/>
                      </a:cubicBezTo>
                      <a:cubicBezTo>
                        <a:pt x="18" y="148"/>
                        <a:pt x="18" y="149"/>
                        <a:pt x="18" y="150"/>
                      </a:cubicBezTo>
                      <a:cubicBezTo>
                        <a:pt x="18" y="150"/>
                        <a:pt x="18" y="151"/>
                        <a:pt x="18" y="151"/>
                      </a:cubicBezTo>
                      <a:cubicBezTo>
                        <a:pt x="17" y="152"/>
                        <a:pt x="18" y="152"/>
                        <a:pt x="18" y="152"/>
                      </a:cubicBezTo>
                      <a:cubicBezTo>
                        <a:pt x="18" y="153"/>
                        <a:pt x="18" y="153"/>
                        <a:pt x="18" y="154"/>
                      </a:cubicBezTo>
                      <a:cubicBezTo>
                        <a:pt x="18" y="154"/>
                        <a:pt x="18" y="154"/>
                        <a:pt x="18" y="154"/>
                      </a:cubicBezTo>
                      <a:cubicBezTo>
                        <a:pt x="18" y="155"/>
                        <a:pt x="18" y="155"/>
                        <a:pt x="18" y="155"/>
                      </a:cubicBezTo>
                      <a:cubicBezTo>
                        <a:pt x="18" y="156"/>
                        <a:pt x="19" y="156"/>
                        <a:pt x="19" y="156"/>
                      </a:cubicBezTo>
                      <a:cubicBezTo>
                        <a:pt x="19" y="157"/>
                        <a:pt x="19" y="157"/>
                        <a:pt x="19" y="157"/>
                      </a:cubicBezTo>
                      <a:cubicBezTo>
                        <a:pt x="19" y="158"/>
                        <a:pt x="19" y="158"/>
                        <a:pt x="19" y="158"/>
                      </a:cubicBezTo>
                      <a:cubicBezTo>
                        <a:pt x="19" y="159"/>
                        <a:pt x="19" y="160"/>
                        <a:pt x="19" y="160"/>
                      </a:cubicBezTo>
                      <a:cubicBezTo>
                        <a:pt x="20" y="161"/>
                        <a:pt x="20" y="162"/>
                        <a:pt x="19" y="162"/>
                      </a:cubicBezTo>
                      <a:cubicBezTo>
                        <a:pt x="19" y="162"/>
                        <a:pt x="19" y="163"/>
                        <a:pt x="19" y="164"/>
                      </a:cubicBezTo>
                      <a:cubicBezTo>
                        <a:pt x="19" y="165"/>
                        <a:pt x="19" y="166"/>
                        <a:pt x="19" y="167"/>
                      </a:cubicBezTo>
                      <a:cubicBezTo>
                        <a:pt x="19" y="169"/>
                        <a:pt x="20" y="171"/>
                        <a:pt x="20" y="173"/>
                      </a:cubicBezTo>
                      <a:cubicBezTo>
                        <a:pt x="20" y="175"/>
                        <a:pt x="20" y="176"/>
                        <a:pt x="21" y="177"/>
                      </a:cubicBezTo>
                      <a:cubicBezTo>
                        <a:pt x="21" y="179"/>
                        <a:pt x="22" y="182"/>
                        <a:pt x="22" y="183"/>
                      </a:cubicBezTo>
                      <a:cubicBezTo>
                        <a:pt x="22" y="184"/>
                        <a:pt x="23" y="186"/>
                        <a:pt x="23" y="187"/>
                      </a:cubicBezTo>
                      <a:cubicBezTo>
                        <a:pt x="23" y="187"/>
                        <a:pt x="23" y="189"/>
                        <a:pt x="23" y="190"/>
                      </a:cubicBezTo>
                      <a:cubicBezTo>
                        <a:pt x="23" y="191"/>
                        <a:pt x="24" y="194"/>
                        <a:pt x="24" y="195"/>
                      </a:cubicBezTo>
                      <a:cubicBezTo>
                        <a:pt x="24" y="196"/>
                        <a:pt x="24" y="202"/>
                        <a:pt x="24" y="203"/>
                      </a:cubicBezTo>
                      <a:cubicBezTo>
                        <a:pt x="25" y="204"/>
                        <a:pt x="25" y="209"/>
                        <a:pt x="25" y="211"/>
                      </a:cubicBezTo>
                      <a:cubicBezTo>
                        <a:pt x="25" y="212"/>
                        <a:pt x="26" y="217"/>
                        <a:pt x="26" y="219"/>
                      </a:cubicBezTo>
                      <a:cubicBezTo>
                        <a:pt x="26" y="221"/>
                        <a:pt x="27" y="225"/>
                        <a:pt x="27" y="226"/>
                      </a:cubicBezTo>
                      <a:cubicBezTo>
                        <a:pt x="27" y="226"/>
                        <a:pt x="28" y="229"/>
                        <a:pt x="28" y="230"/>
                      </a:cubicBezTo>
                      <a:cubicBezTo>
                        <a:pt x="28" y="230"/>
                        <a:pt x="29" y="233"/>
                        <a:pt x="29" y="235"/>
                      </a:cubicBezTo>
                      <a:cubicBezTo>
                        <a:pt x="29" y="236"/>
                        <a:pt x="30" y="238"/>
                        <a:pt x="30" y="239"/>
                      </a:cubicBezTo>
                      <a:cubicBezTo>
                        <a:pt x="30" y="241"/>
                        <a:pt x="31" y="241"/>
                        <a:pt x="31" y="242"/>
                      </a:cubicBezTo>
                      <a:cubicBezTo>
                        <a:pt x="31" y="242"/>
                        <a:pt x="32" y="244"/>
                        <a:pt x="32" y="244"/>
                      </a:cubicBezTo>
                      <a:cubicBezTo>
                        <a:pt x="32" y="245"/>
                        <a:pt x="33" y="247"/>
                        <a:pt x="33" y="248"/>
                      </a:cubicBezTo>
                      <a:cubicBezTo>
                        <a:pt x="33" y="248"/>
                        <a:pt x="34" y="251"/>
                        <a:pt x="35" y="252"/>
                      </a:cubicBezTo>
                      <a:cubicBezTo>
                        <a:pt x="35" y="252"/>
                        <a:pt x="35" y="252"/>
                        <a:pt x="35" y="252"/>
                      </a:cubicBezTo>
                      <a:cubicBezTo>
                        <a:pt x="35" y="253"/>
                        <a:pt x="35" y="253"/>
                        <a:pt x="35" y="253"/>
                      </a:cubicBezTo>
                      <a:cubicBezTo>
                        <a:pt x="34" y="253"/>
                        <a:pt x="34" y="255"/>
                        <a:pt x="33" y="256"/>
                      </a:cubicBezTo>
                      <a:cubicBezTo>
                        <a:pt x="32" y="257"/>
                        <a:pt x="32" y="258"/>
                        <a:pt x="32" y="259"/>
                      </a:cubicBezTo>
                      <a:cubicBezTo>
                        <a:pt x="32" y="259"/>
                        <a:pt x="31" y="261"/>
                        <a:pt x="31" y="262"/>
                      </a:cubicBezTo>
                      <a:cubicBezTo>
                        <a:pt x="31" y="263"/>
                        <a:pt x="31" y="263"/>
                        <a:pt x="30" y="264"/>
                      </a:cubicBezTo>
                      <a:cubicBezTo>
                        <a:pt x="30" y="265"/>
                        <a:pt x="29" y="266"/>
                        <a:pt x="29" y="267"/>
                      </a:cubicBezTo>
                      <a:cubicBezTo>
                        <a:pt x="29" y="267"/>
                        <a:pt x="29" y="267"/>
                        <a:pt x="29" y="268"/>
                      </a:cubicBezTo>
                      <a:cubicBezTo>
                        <a:pt x="29" y="268"/>
                        <a:pt x="29" y="269"/>
                        <a:pt x="29" y="269"/>
                      </a:cubicBezTo>
                      <a:cubicBezTo>
                        <a:pt x="29" y="269"/>
                        <a:pt x="30" y="270"/>
                        <a:pt x="30" y="270"/>
                      </a:cubicBezTo>
                      <a:cubicBezTo>
                        <a:pt x="30" y="270"/>
                        <a:pt x="32" y="270"/>
                        <a:pt x="32" y="270"/>
                      </a:cubicBezTo>
                      <a:cubicBezTo>
                        <a:pt x="32" y="270"/>
                        <a:pt x="32" y="271"/>
                        <a:pt x="32" y="271"/>
                      </a:cubicBezTo>
                      <a:cubicBezTo>
                        <a:pt x="32" y="271"/>
                        <a:pt x="31" y="272"/>
                        <a:pt x="31" y="272"/>
                      </a:cubicBezTo>
                      <a:cubicBezTo>
                        <a:pt x="31" y="272"/>
                        <a:pt x="31" y="273"/>
                        <a:pt x="30" y="273"/>
                      </a:cubicBezTo>
                      <a:cubicBezTo>
                        <a:pt x="30" y="273"/>
                        <a:pt x="30" y="274"/>
                        <a:pt x="30" y="274"/>
                      </a:cubicBezTo>
                      <a:cubicBezTo>
                        <a:pt x="30" y="274"/>
                        <a:pt x="29" y="275"/>
                        <a:pt x="29" y="276"/>
                      </a:cubicBezTo>
                      <a:cubicBezTo>
                        <a:pt x="28" y="277"/>
                        <a:pt x="28" y="278"/>
                        <a:pt x="28" y="278"/>
                      </a:cubicBezTo>
                      <a:cubicBezTo>
                        <a:pt x="28" y="278"/>
                        <a:pt x="28" y="278"/>
                        <a:pt x="28" y="278"/>
                      </a:cubicBezTo>
                      <a:cubicBezTo>
                        <a:pt x="28" y="278"/>
                        <a:pt x="28" y="278"/>
                        <a:pt x="28" y="278"/>
                      </a:cubicBezTo>
                      <a:cubicBezTo>
                        <a:pt x="28" y="279"/>
                        <a:pt x="27" y="279"/>
                        <a:pt x="27" y="279"/>
                      </a:cubicBezTo>
                      <a:cubicBezTo>
                        <a:pt x="27" y="280"/>
                        <a:pt x="27" y="280"/>
                        <a:pt x="26" y="280"/>
                      </a:cubicBezTo>
                      <a:cubicBezTo>
                        <a:pt x="26" y="281"/>
                        <a:pt x="25" y="281"/>
                        <a:pt x="25" y="282"/>
                      </a:cubicBezTo>
                      <a:cubicBezTo>
                        <a:pt x="24" y="282"/>
                        <a:pt x="23" y="282"/>
                        <a:pt x="22" y="282"/>
                      </a:cubicBezTo>
                      <a:cubicBezTo>
                        <a:pt x="21" y="282"/>
                        <a:pt x="19" y="283"/>
                        <a:pt x="18" y="283"/>
                      </a:cubicBezTo>
                      <a:cubicBezTo>
                        <a:pt x="17" y="284"/>
                        <a:pt x="16" y="284"/>
                        <a:pt x="15" y="284"/>
                      </a:cubicBezTo>
                      <a:cubicBezTo>
                        <a:pt x="15" y="285"/>
                        <a:pt x="14" y="286"/>
                        <a:pt x="14" y="286"/>
                      </a:cubicBezTo>
                      <a:cubicBezTo>
                        <a:pt x="14" y="286"/>
                        <a:pt x="14" y="286"/>
                        <a:pt x="14" y="287"/>
                      </a:cubicBezTo>
                      <a:cubicBezTo>
                        <a:pt x="14" y="287"/>
                        <a:pt x="14" y="287"/>
                        <a:pt x="13" y="287"/>
                      </a:cubicBezTo>
                      <a:cubicBezTo>
                        <a:pt x="13" y="287"/>
                        <a:pt x="13" y="287"/>
                        <a:pt x="13" y="287"/>
                      </a:cubicBezTo>
                      <a:cubicBezTo>
                        <a:pt x="13" y="288"/>
                        <a:pt x="13" y="287"/>
                        <a:pt x="13" y="288"/>
                      </a:cubicBezTo>
                      <a:cubicBezTo>
                        <a:pt x="13" y="288"/>
                        <a:pt x="13" y="289"/>
                        <a:pt x="13" y="290"/>
                      </a:cubicBezTo>
                      <a:cubicBezTo>
                        <a:pt x="13" y="290"/>
                        <a:pt x="13" y="290"/>
                        <a:pt x="13" y="290"/>
                      </a:cubicBezTo>
                      <a:cubicBezTo>
                        <a:pt x="13" y="291"/>
                        <a:pt x="14" y="291"/>
                        <a:pt x="15" y="291"/>
                      </a:cubicBezTo>
                      <a:cubicBezTo>
                        <a:pt x="16" y="291"/>
                        <a:pt x="17" y="292"/>
                        <a:pt x="17" y="292"/>
                      </a:cubicBezTo>
                      <a:cubicBezTo>
                        <a:pt x="18" y="292"/>
                        <a:pt x="18" y="292"/>
                        <a:pt x="18" y="292"/>
                      </a:cubicBezTo>
                      <a:cubicBezTo>
                        <a:pt x="19" y="292"/>
                        <a:pt x="20" y="292"/>
                        <a:pt x="20" y="292"/>
                      </a:cubicBezTo>
                      <a:cubicBezTo>
                        <a:pt x="21" y="292"/>
                        <a:pt x="22" y="292"/>
                        <a:pt x="22" y="292"/>
                      </a:cubicBezTo>
                      <a:cubicBezTo>
                        <a:pt x="23" y="292"/>
                        <a:pt x="23" y="292"/>
                        <a:pt x="23" y="292"/>
                      </a:cubicBezTo>
                      <a:cubicBezTo>
                        <a:pt x="23" y="292"/>
                        <a:pt x="24" y="292"/>
                        <a:pt x="24" y="292"/>
                      </a:cubicBezTo>
                      <a:cubicBezTo>
                        <a:pt x="24" y="292"/>
                        <a:pt x="24" y="292"/>
                        <a:pt x="25" y="292"/>
                      </a:cubicBezTo>
                      <a:cubicBezTo>
                        <a:pt x="25" y="292"/>
                        <a:pt x="25" y="292"/>
                        <a:pt x="26" y="292"/>
                      </a:cubicBezTo>
                      <a:cubicBezTo>
                        <a:pt x="26" y="292"/>
                        <a:pt x="26" y="292"/>
                        <a:pt x="26" y="292"/>
                      </a:cubicBezTo>
                      <a:cubicBezTo>
                        <a:pt x="26" y="292"/>
                        <a:pt x="27" y="292"/>
                        <a:pt x="27" y="292"/>
                      </a:cubicBezTo>
                      <a:cubicBezTo>
                        <a:pt x="28" y="292"/>
                        <a:pt x="28" y="292"/>
                        <a:pt x="28" y="292"/>
                      </a:cubicBezTo>
                      <a:cubicBezTo>
                        <a:pt x="28" y="291"/>
                        <a:pt x="28" y="292"/>
                        <a:pt x="28" y="292"/>
                      </a:cubicBezTo>
                      <a:cubicBezTo>
                        <a:pt x="29" y="292"/>
                        <a:pt x="29" y="292"/>
                        <a:pt x="29" y="292"/>
                      </a:cubicBezTo>
                      <a:cubicBezTo>
                        <a:pt x="30" y="292"/>
                        <a:pt x="30" y="292"/>
                        <a:pt x="30" y="292"/>
                      </a:cubicBezTo>
                      <a:cubicBezTo>
                        <a:pt x="30" y="291"/>
                        <a:pt x="30" y="292"/>
                        <a:pt x="30" y="292"/>
                      </a:cubicBezTo>
                      <a:cubicBezTo>
                        <a:pt x="30" y="292"/>
                        <a:pt x="31" y="292"/>
                        <a:pt x="31" y="292"/>
                      </a:cubicBezTo>
                      <a:cubicBezTo>
                        <a:pt x="32" y="292"/>
                        <a:pt x="32" y="292"/>
                        <a:pt x="32" y="291"/>
                      </a:cubicBezTo>
                      <a:cubicBezTo>
                        <a:pt x="32" y="291"/>
                        <a:pt x="32" y="291"/>
                        <a:pt x="32" y="291"/>
                      </a:cubicBezTo>
                      <a:cubicBezTo>
                        <a:pt x="32" y="291"/>
                        <a:pt x="33" y="291"/>
                        <a:pt x="33" y="291"/>
                      </a:cubicBezTo>
                      <a:cubicBezTo>
                        <a:pt x="33" y="291"/>
                        <a:pt x="34" y="291"/>
                        <a:pt x="34" y="291"/>
                      </a:cubicBezTo>
                      <a:cubicBezTo>
                        <a:pt x="34" y="291"/>
                        <a:pt x="34" y="291"/>
                        <a:pt x="34" y="291"/>
                      </a:cubicBezTo>
                      <a:cubicBezTo>
                        <a:pt x="34" y="291"/>
                        <a:pt x="34" y="291"/>
                        <a:pt x="35" y="291"/>
                      </a:cubicBezTo>
                      <a:cubicBezTo>
                        <a:pt x="36" y="291"/>
                        <a:pt x="36" y="291"/>
                        <a:pt x="36" y="290"/>
                      </a:cubicBezTo>
                      <a:cubicBezTo>
                        <a:pt x="36" y="290"/>
                        <a:pt x="36" y="290"/>
                        <a:pt x="36" y="290"/>
                      </a:cubicBezTo>
                      <a:cubicBezTo>
                        <a:pt x="37" y="290"/>
                        <a:pt x="37" y="290"/>
                        <a:pt x="38" y="289"/>
                      </a:cubicBezTo>
                      <a:cubicBezTo>
                        <a:pt x="40" y="289"/>
                        <a:pt x="42" y="288"/>
                        <a:pt x="43" y="288"/>
                      </a:cubicBezTo>
                      <a:cubicBezTo>
                        <a:pt x="43" y="288"/>
                        <a:pt x="43" y="288"/>
                        <a:pt x="44" y="288"/>
                      </a:cubicBezTo>
                      <a:cubicBezTo>
                        <a:pt x="45" y="288"/>
                        <a:pt x="45" y="289"/>
                        <a:pt x="46" y="289"/>
                      </a:cubicBezTo>
                      <a:cubicBezTo>
                        <a:pt x="47" y="290"/>
                        <a:pt x="47" y="290"/>
                        <a:pt x="47" y="290"/>
                      </a:cubicBezTo>
                      <a:cubicBezTo>
                        <a:pt x="48" y="290"/>
                        <a:pt x="49" y="289"/>
                        <a:pt x="49" y="289"/>
                      </a:cubicBezTo>
                      <a:cubicBezTo>
                        <a:pt x="50" y="289"/>
                        <a:pt x="50" y="289"/>
                        <a:pt x="50" y="289"/>
                      </a:cubicBezTo>
                      <a:cubicBezTo>
                        <a:pt x="50" y="289"/>
                        <a:pt x="50" y="289"/>
                        <a:pt x="50" y="289"/>
                      </a:cubicBezTo>
                      <a:cubicBezTo>
                        <a:pt x="50" y="289"/>
                        <a:pt x="50" y="289"/>
                        <a:pt x="51" y="289"/>
                      </a:cubicBezTo>
                      <a:cubicBezTo>
                        <a:pt x="52" y="289"/>
                        <a:pt x="52" y="289"/>
                        <a:pt x="52" y="289"/>
                      </a:cubicBezTo>
                      <a:cubicBezTo>
                        <a:pt x="52" y="289"/>
                        <a:pt x="52" y="289"/>
                        <a:pt x="52" y="289"/>
                      </a:cubicBezTo>
                      <a:cubicBezTo>
                        <a:pt x="52" y="289"/>
                        <a:pt x="53" y="289"/>
                        <a:pt x="53" y="289"/>
                      </a:cubicBezTo>
                      <a:cubicBezTo>
                        <a:pt x="54" y="289"/>
                        <a:pt x="54" y="289"/>
                        <a:pt x="54" y="289"/>
                      </a:cubicBezTo>
                      <a:cubicBezTo>
                        <a:pt x="54" y="288"/>
                        <a:pt x="54" y="288"/>
                        <a:pt x="54" y="288"/>
                      </a:cubicBezTo>
                      <a:cubicBezTo>
                        <a:pt x="55" y="288"/>
                        <a:pt x="55" y="288"/>
                        <a:pt x="55" y="288"/>
                      </a:cubicBezTo>
                      <a:cubicBezTo>
                        <a:pt x="56" y="288"/>
                        <a:pt x="56" y="288"/>
                        <a:pt x="56" y="288"/>
                      </a:cubicBezTo>
                      <a:cubicBezTo>
                        <a:pt x="56" y="288"/>
                        <a:pt x="56" y="288"/>
                        <a:pt x="57" y="288"/>
                      </a:cubicBezTo>
                      <a:cubicBezTo>
                        <a:pt x="57" y="287"/>
                        <a:pt x="57" y="287"/>
                        <a:pt x="57" y="287"/>
                      </a:cubicBezTo>
                      <a:cubicBezTo>
                        <a:pt x="57" y="286"/>
                        <a:pt x="57" y="285"/>
                        <a:pt x="57" y="284"/>
                      </a:cubicBezTo>
                      <a:cubicBezTo>
                        <a:pt x="57" y="283"/>
                        <a:pt x="57" y="283"/>
                        <a:pt x="56" y="283"/>
                      </a:cubicBezTo>
                      <a:cubicBezTo>
                        <a:pt x="56" y="283"/>
                        <a:pt x="56" y="282"/>
                        <a:pt x="56" y="282"/>
                      </a:cubicBezTo>
                      <a:cubicBezTo>
                        <a:pt x="56" y="282"/>
                        <a:pt x="56" y="282"/>
                        <a:pt x="56" y="281"/>
                      </a:cubicBezTo>
                      <a:cubicBezTo>
                        <a:pt x="56" y="281"/>
                        <a:pt x="56" y="281"/>
                        <a:pt x="56" y="280"/>
                      </a:cubicBezTo>
                      <a:cubicBezTo>
                        <a:pt x="56" y="280"/>
                        <a:pt x="56" y="280"/>
                        <a:pt x="56" y="280"/>
                      </a:cubicBezTo>
                      <a:cubicBezTo>
                        <a:pt x="56" y="279"/>
                        <a:pt x="56" y="278"/>
                        <a:pt x="56" y="278"/>
                      </a:cubicBezTo>
                      <a:cubicBezTo>
                        <a:pt x="56" y="277"/>
                        <a:pt x="56" y="277"/>
                        <a:pt x="56" y="276"/>
                      </a:cubicBezTo>
                      <a:cubicBezTo>
                        <a:pt x="56" y="276"/>
                        <a:pt x="56" y="276"/>
                        <a:pt x="56" y="276"/>
                      </a:cubicBezTo>
                      <a:cubicBezTo>
                        <a:pt x="56" y="276"/>
                        <a:pt x="56" y="276"/>
                        <a:pt x="56" y="275"/>
                      </a:cubicBezTo>
                      <a:cubicBezTo>
                        <a:pt x="56" y="275"/>
                        <a:pt x="56" y="275"/>
                        <a:pt x="56" y="275"/>
                      </a:cubicBezTo>
                      <a:cubicBezTo>
                        <a:pt x="57" y="275"/>
                        <a:pt x="57" y="274"/>
                        <a:pt x="58" y="273"/>
                      </a:cubicBezTo>
                      <a:cubicBezTo>
                        <a:pt x="58" y="272"/>
                        <a:pt x="59" y="272"/>
                        <a:pt x="59" y="271"/>
                      </a:cubicBezTo>
                      <a:cubicBezTo>
                        <a:pt x="59" y="271"/>
                        <a:pt x="60" y="270"/>
                        <a:pt x="60" y="270"/>
                      </a:cubicBezTo>
                      <a:cubicBezTo>
                        <a:pt x="60" y="269"/>
                        <a:pt x="60" y="268"/>
                        <a:pt x="60" y="268"/>
                      </a:cubicBezTo>
                      <a:cubicBezTo>
                        <a:pt x="60" y="267"/>
                        <a:pt x="60" y="267"/>
                        <a:pt x="60" y="266"/>
                      </a:cubicBezTo>
                      <a:cubicBezTo>
                        <a:pt x="59" y="266"/>
                        <a:pt x="58" y="263"/>
                        <a:pt x="58" y="262"/>
                      </a:cubicBezTo>
                      <a:cubicBezTo>
                        <a:pt x="57" y="261"/>
                        <a:pt x="57" y="260"/>
                        <a:pt x="56" y="260"/>
                      </a:cubicBezTo>
                      <a:cubicBezTo>
                        <a:pt x="56" y="259"/>
                        <a:pt x="55" y="257"/>
                        <a:pt x="55" y="257"/>
                      </a:cubicBezTo>
                      <a:cubicBezTo>
                        <a:pt x="54" y="257"/>
                        <a:pt x="54" y="256"/>
                        <a:pt x="54" y="256"/>
                      </a:cubicBezTo>
                      <a:cubicBezTo>
                        <a:pt x="54" y="256"/>
                        <a:pt x="54" y="256"/>
                        <a:pt x="54" y="255"/>
                      </a:cubicBezTo>
                      <a:cubicBezTo>
                        <a:pt x="54" y="255"/>
                        <a:pt x="54" y="255"/>
                        <a:pt x="54" y="254"/>
                      </a:cubicBezTo>
                      <a:cubicBezTo>
                        <a:pt x="54" y="253"/>
                        <a:pt x="54" y="251"/>
                        <a:pt x="55" y="251"/>
                      </a:cubicBezTo>
                      <a:cubicBezTo>
                        <a:pt x="55" y="250"/>
                        <a:pt x="55" y="245"/>
                        <a:pt x="55" y="244"/>
                      </a:cubicBezTo>
                      <a:cubicBezTo>
                        <a:pt x="55" y="243"/>
                        <a:pt x="55" y="241"/>
                        <a:pt x="55" y="240"/>
                      </a:cubicBezTo>
                      <a:cubicBezTo>
                        <a:pt x="55" y="240"/>
                        <a:pt x="55" y="238"/>
                        <a:pt x="55" y="238"/>
                      </a:cubicBezTo>
                      <a:cubicBezTo>
                        <a:pt x="55" y="237"/>
                        <a:pt x="55" y="235"/>
                        <a:pt x="55" y="235"/>
                      </a:cubicBezTo>
                      <a:cubicBezTo>
                        <a:pt x="55" y="234"/>
                        <a:pt x="55" y="233"/>
                        <a:pt x="55" y="233"/>
                      </a:cubicBezTo>
                      <a:cubicBezTo>
                        <a:pt x="55" y="233"/>
                        <a:pt x="55" y="232"/>
                        <a:pt x="55" y="232"/>
                      </a:cubicBezTo>
                      <a:cubicBezTo>
                        <a:pt x="55" y="232"/>
                        <a:pt x="55" y="229"/>
                        <a:pt x="55" y="228"/>
                      </a:cubicBezTo>
                      <a:cubicBezTo>
                        <a:pt x="55" y="227"/>
                        <a:pt x="54" y="223"/>
                        <a:pt x="54" y="222"/>
                      </a:cubicBezTo>
                      <a:cubicBezTo>
                        <a:pt x="54" y="221"/>
                        <a:pt x="54" y="220"/>
                        <a:pt x="54" y="219"/>
                      </a:cubicBezTo>
                      <a:cubicBezTo>
                        <a:pt x="54" y="219"/>
                        <a:pt x="54" y="218"/>
                        <a:pt x="54" y="218"/>
                      </a:cubicBezTo>
                      <a:cubicBezTo>
                        <a:pt x="54" y="217"/>
                        <a:pt x="54" y="216"/>
                        <a:pt x="54" y="215"/>
                      </a:cubicBezTo>
                      <a:cubicBezTo>
                        <a:pt x="54" y="215"/>
                        <a:pt x="55" y="212"/>
                        <a:pt x="55" y="211"/>
                      </a:cubicBezTo>
                      <a:cubicBezTo>
                        <a:pt x="55" y="210"/>
                        <a:pt x="55" y="208"/>
                        <a:pt x="55" y="208"/>
                      </a:cubicBezTo>
                      <a:cubicBezTo>
                        <a:pt x="55" y="208"/>
                        <a:pt x="55" y="206"/>
                        <a:pt x="55" y="205"/>
                      </a:cubicBezTo>
                      <a:cubicBezTo>
                        <a:pt x="55" y="204"/>
                        <a:pt x="55" y="201"/>
                        <a:pt x="55" y="201"/>
                      </a:cubicBezTo>
                      <a:cubicBezTo>
                        <a:pt x="55" y="200"/>
                        <a:pt x="55" y="199"/>
                        <a:pt x="55" y="198"/>
                      </a:cubicBezTo>
                      <a:cubicBezTo>
                        <a:pt x="54" y="198"/>
                        <a:pt x="54" y="197"/>
                        <a:pt x="54" y="196"/>
                      </a:cubicBezTo>
                      <a:cubicBezTo>
                        <a:pt x="54" y="196"/>
                        <a:pt x="54" y="195"/>
                        <a:pt x="54" y="194"/>
                      </a:cubicBezTo>
                      <a:cubicBezTo>
                        <a:pt x="54" y="193"/>
                        <a:pt x="54" y="191"/>
                        <a:pt x="54" y="191"/>
                      </a:cubicBezTo>
                      <a:cubicBezTo>
                        <a:pt x="54" y="191"/>
                        <a:pt x="54" y="191"/>
                        <a:pt x="54" y="191"/>
                      </a:cubicBezTo>
                      <a:cubicBezTo>
                        <a:pt x="54" y="191"/>
                        <a:pt x="54" y="192"/>
                        <a:pt x="54" y="192"/>
                      </a:cubicBezTo>
                      <a:cubicBezTo>
                        <a:pt x="54" y="193"/>
                        <a:pt x="55" y="194"/>
                        <a:pt x="55" y="194"/>
                      </a:cubicBezTo>
                      <a:cubicBezTo>
                        <a:pt x="55" y="195"/>
                        <a:pt x="55" y="197"/>
                        <a:pt x="55" y="197"/>
                      </a:cubicBezTo>
                      <a:cubicBezTo>
                        <a:pt x="55" y="198"/>
                        <a:pt x="56" y="198"/>
                        <a:pt x="56" y="198"/>
                      </a:cubicBezTo>
                      <a:cubicBezTo>
                        <a:pt x="56" y="198"/>
                        <a:pt x="56" y="199"/>
                        <a:pt x="56" y="200"/>
                      </a:cubicBezTo>
                      <a:cubicBezTo>
                        <a:pt x="56" y="201"/>
                        <a:pt x="57" y="202"/>
                        <a:pt x="57" y="203"/>
                      </a:cubicBezTo>
                      <a:cubicBezTo>
                        <a:pt x="57" y="204"/>
                        <a:pt x="57" y="205"/>
                        <a:pt x="57" y="206"/>
                      </a:cubicBezTo>
                      <a:cubicBezTo>
                        <a:pt x="57" y="206"/>
                        <a:pt x="58" y="208"/>
                        <a:pt x="58" y="208"/>
                      </a:cubicBezTo>
                      <a:cubicBezTo>
                        <a:pt x="58" y="209"/>
                        <a:pt x="58" y="210"/>
                        <a:pt x="59" y="211"/>
                      </a:cubicBezTo>
                      <a:cubicBezTo>
                        <a:pt x="59" y="211"/>
                        <a:pt x="59" y="213"/>
                        <a:pt x="59" y="213"/>
                      </a:cubicBezTo>
                      <a:cubicBezTo>
                        <a:pt x="59" y="214"/>
                        <a:pt x="59" y="215"/>
                        <a:pt x="59" y="215"/>
                      </a:cubicBezTo>
                      <a:cubicBezTo>
                        <a:pt x="59" y="216"/>
                        <a:pt x="59" y="216"/>
                        <a:pt x="59" y="217"/>
                      </a:cubicBezTo>
                      <a:cubicBezTo>
                        <a:pt x="59" y="217"/>
                        <a:pt x="60" y="219"/>
                        <a:pt x="60" y="219"/>
                      </a:cubicBezTo>
                      <a:cubicBezTo>
                        <a:pt x="60" y="219"/>
                        <a:pt x="60" y="220"/>
                        <a:pt x="60" y="221"/>
                      </a:cubicBezTo>
                      <a:cubicBezTo>
                        <a:pt x="60" y="222"/>
                        <a:pt x="60" y="223"/>
                        <a:pt x="60" y="224"/>
                      </a:cubicBezTo>
                      <a:cubicBezTo>
                        <a:pt x="60" y="225"/>
                        <a:pt x="60" y="225"/>
                        <a:pt x="60" y="226"/>
                      </a:cubicBezTo>
                      <a:cubicBezTo>
                        <a:pt x="60" y="226"/>
                        <a:pt x="60" y="227"/>
                        <a:pt x="60" y="228"/>
                      </a:cubicBezTo>
                      <a:cubicBezTo>
                        <a:pt x="61" y="228"/>
                        <a:pt x="61" y="229"/>
                        <a:pt x="61" y="230"/>
                      </a:cubicBezTo>
                      <a:cubicBezTo>
                        <a:pt x="61" y="231"/>
                        <a:pt x="61" y="232"/>
                        <a:pt x="61" y="232"/>
                      </a:cubicBezTo>
                      <a:cubicBezTo>
                        <a:pt x="61" y="233"/>
                        <a:pt x="61" y="233"/>
                        <a:pt x="61" y="234"/>
                      </a:cubicBezTo>
                      <a:cubicBezTo>
                        <a:pt x="61" y="235"/>
                        <a:pt x="61" y="235"/>
                        <a:pt x="61" y="235"/>
                      </a:cubicBezTo>
                      <a:cubicBezTo>
                        <a:pt x="61" y="236"/>
                        <a:pt x="62" y="239"/>
                        <a:pt x="62" y="240"/>
                      </a:cubicBezTo>
                      <a:cubicBezTo>
                        <a:pt x="62" y="241"/>
                        <a:pt x="62" y="244"/>
                        <a:pt x="62" y="245"/>
                      </a:cubicBezTo>
                      <a:cubicBezTo>
                        <a:pt x="62" y="247"/>
                        <a:pt x="62" y="249"/>
                        <a:pt x="62" y="251"/>
                      </a:cubicBezTo>
                      <a:cubicBezTo>
                        <a:pt x="62" y="252"/>
                        <a:pt x="63" y="256"/>
                        <a:pt x="64" y="257"/>
                      </a:cubicBezTo>
                      <a:cubicBezTo>
                        <a:pt x="64" y="258"/>
                        <a:pt x="64" y="260"/>
                        <a:pt x="65" y="261"/>
                      </a:cubicBezTo>
                      <a:cubicBezTo>
                        <a:pt x="65" y="262"/>
                        <a:pt x="65" y="263"/>
                        <a:pt x="66" y="264"/>
                      </a:cubicBezTo>
                      <a:cubicBezTo>
                        <a:pt x="66" y="265"/>
                        <a:pt x="67" y="267"/>
                        <a:pt x="67" y="267"/>
                      </a:cubicBezTo>
                      <a:cubicBezTo>
                        <a:pt x="67" y="268"/>
                        <a:pt x="67" y="268"/>
                        <a:pt x="68" y="269"/>
                      </a:cubicBezTo>
                      <a:cubicBezTo>
                        <a:pt x="69" y="269"/>
                        <a:pt x="70" y="270"/>
                        <a:pt x="70" y="270"/>
                      </a:cubicBezTo>
                      <a:cubicBezTo>
                        <a:pt x="71" y="270"/>
                        <a:pt x="71" y="270"/>
                        <a:pt x="70" y="270"/>
                      </a:cubicBezTo>
                      <a:cubicBezTo>
                        <a:pt x="70" y="270"/>
                        <a:pt x="70" y="271"/>
                        <a:pt x="70" y="271"/>
                      </a:cubicBezTo>
                      <a:cubicBezTo>
                        <a:pt x="69" y="271"/>
                        <a:pt x="68" y="272"/>
                        <a:pt x="68" y="272"/>
                      </a:cubicBezTo>
                      <a:cubicBezTo>
                        <a:pt x="67" y="272"/>
                        <a:pt x="67" y="273"/>
                        <a:pt x="67" y="273"/>
                      </a:cubicBezTo>
                      <a:cubicBezTo>
                        <a:pt x="67" y="274"/>
                        <a:pt x="66" y="275"/>
                        <a:pt x="66" y="276"/>
                      </a:cubicBezTo>
                      <a:cubicBezTo>
                        <a:pt x="65" y="276"/>
                        <a:pt x="65" y="277"/>
                        <a:pt x="65" y="277"/>
                      </a:cubicBezTo>
                      <a:cubicBezTo>
                        <a:pt x="64" y="278"/>
                        <a:pt x="64" y="278"/>
                        <a:pt x="64" y="279"/>
                      </a:cubicBezTo>
                      <a:cubicBezTo>
                        <a:pt x="64" y="280"/>
                        <a:pt x="65" y="281"/>
                        <a:pt x="65" y="281"/>
                      </a:cubicBezTo>
                      <a:cubicBezTo>
                        <a:pt x="65" y="281"/>
                        <a:pt x="65" y="282"/>
                        <a:pt x="66" y="282"/>
                      </a:cubicBezTo>
                      <a:cubicBezTo>
                        <a:pt x="66" y="282"/>
                        <a:pt x="66" y="283"/>
                        <a:pt x="67" y="283"/>
                      </a:cubicBezTo>
                      <a:cubicBezTo>
                        <a:pt x="67" y="284"/>
                        <a:pt x="68" y="284"/>
                        <a:pt x="68" y="285"/>
                      </a:cubicBezTo>
                      <a:cubicBezTo>
                        <a:pt x="68" y="285"/>
                        <a:pt x="69" y="286"/>
                        <a:pt x="69" y="286"/>
                      </a:cubicBezTo>
                      <a:cubicBezTo>
                        <a:pt x="69" y="286"/>
                        <a:pt x="70" y="286"/>
                        <a:pt x="70" y="287"/>
                      </a:cubicBezTo>
                      <a:cubicBezTo>
                        <a:pt x="70" y="287"/>
                        <a:pt x="70" y="287"/>
                        <a:pt x="71" y="288"/>
                      </a:cubicBezTo>
                      <a:cubicBezTo>
                        <a:pt x="71" y="288"/>
                        <a:pt x="72" y="289"/>
                        <a:pt x="72" y="289"/>
                      </a:cubicBezTo>
                      <a:cubicBezTo>
                        <a:pt x="72" y="289"/>
                        <a:pt x="72" y="289"/>
                        <a:pt x="72" y="290"/>
                      </a:cubicBezTo>
                      <a:cubicBezTo>
                        <a:pt x="72" y="290"/>
                        <a:pt x="71" y="290"/>
                        <a:pt x="71" y="291"/>
                      </a:cubicBezTo>
                      <a:cubicBezTo>
                        <a:pt x="71" y="292"/>
                        <a:pt x="71" y="294"/>
                        <a:pt x="71" y="294"/>
                      </a:cubicBezTo>
                      <a:cubicBezTo>
                        <a:pt x="71" y="294"/>
                        <a:pt x="71" y="295"/>
                        <a:pt x="71" y="295"/>
                      </a:cubicBezTo>
                      <a:cubicBezTo>
                        <a:pt x="71" y="295"/>
                        <a:pt x="71" y="295"/>
                        <a:pt x="71" y="295"/>
                      </a:cubicBezTo>
                      <a:cubicBezTo>
                        <a:pt x="71" y="295"/>
                        <a:pt x="71" y="295"/>
                        <a:pt x="71" y="296"/>
                      </a:cubicBezTo>
                      <a:cubicBezTo>
                        <a:pt x="70" y="296"/>
                        <a:pt x="70" y="296"/>
                        <a:pt x="70" y="297"/>
                      </a:cubicBezTo>
                      <a:cubicBezTo>
                        <a:pt x="70" y="298"/>
                        <a:pt x="70" y="299"/>
                        <a:pt x="70" y="299"/>
                      </a:cubicBezTo>
                      <a:cubicBezTo>
                        <a:pt x="70" y="299"/>
                        <a:pt x="71" y="300"/>
                        <a:pt x="71" y="300"/>
                      </a:cubicBezTo>
                      <a:cubicBezTo>
                        <a:pt x="71" y="300"/>
                        <a:pt x="72" y="300"/>
                        <a:pt x="73" y="300"/>
                      </a:cubicBezTo>
                      <a:cubicBezTo>
                        <a:pt x="73" y="300"/>
                        <a:pt x="74" y="300"/>
                        <a:pt x="75" y="300"/>
                      </a:cubicBezTo>
                      <a:cubicBezTo>
                        <a:pt x="76" y="300"/>
                        <a:pt x="81" y="300"/>
                        <a:pt x="82" y="300"/>
                      </a:cubicBezTo>
                      <a:cubicBezTo>
                        <a:pt x="83" y="300"/>
                        <a:pt x="86" y="300"/>
                        <a:pt x="87" y="300"/>
                      </a:cubicBezTo>
                      <a:cubicBezTo>
                        <a:pt x="88" y="299"/>
                        <a:pt x="89" y="299"/>
                        <a:pt x="89" y="299"/>
                      </a:cubicBezTo>
                      <a:cubicBezTo>
                        <a:pt x="90" y="298"/>
                        <a:pt x="90" y="298"/>
                        <a:pt x="90" y="297"/>
                      </a:cubicBezTo>
                      <a:cubicBezTo>
                        <a:pt x="90" y="297"/>
                        <a:pt x="90" y="296"/>
                        <a:pt x="90" y="295"/>
                      </a:cubicBezTo>
                      <a:cubicBezTo>
                        <a:pt x="90" y="294"/>
                        <a:pt x="89" y="294"/>
                        <a:pt x="89" y="294"/>
                      </a:cubicBezTo>
                      <a:cubicBezTo>
                        <a:pt x="89" y="293"/>
                        <a:pt x="89" y="293"/>
                        <a:pt x="89" y="292"/>
                      </a:cubicBezTo>
                      <a:cubicBezTo>
                        <a:pt x="90" y="292"/>
                        <a:pt x="89" y="290"/>
                        <a:pt x="89" y="290"/>
                      </a:cubicBezTo>
                      <a:cubicBezTo>
                        <a:pt x="89" y="289"/>
                        <a:pt x="89" y="289"/>
                        <a:pt x="89" y="289"/>
                      </a:cubicBezTo>
                      <a:cubicBezTo>
                        <a:pt x="89" y="289"/>
                        <a:pt x="89" y="288"/>
                        <a:pt x="88" y="288"/>
                      </a:cubicBezTo>
                      <a:cubicBezTo>
                        <a:pt x="88" y="288"/>
                        <a:pt x="89" y="288"/>
                        <a:pt x="89" y="288"/>
                      </a:cubicBezTo>
                      <a:cubicBezTo>
                        <a:pt x="89" y="288"/>
                        <a:pt x="89" y="287"/>
                        <a:pt x="89" y="287"/>
                      </a:cubicBezTo>
                      <a:cubicBezTo>
                        <a:pt x="89" y="286"/>
                        <a:pt x="90" y="285"/>
                        <a:pt x="90" y="284"/>
                      </a:cubicBezTo>
                      <a:cubicBezTo>
                        <a:pt x="90" y="284"/>
                        <a:pt x="90" y="283"/>
                        <a:pt x="90" y="283"/>
                      </a:cubicBezTo>
                      <a:cubicBezTo>
                        <a:pt x="90" y="283"/>
                        <a:pt x="90" y="283"/>
                        <a:pt x="91" y="283"/>
                      </a:cubicBezTo>
                      <a:cubicBezTo>
                        <a:pt x="91" y="282"/>
                        <a:pt x="91" y="282"/>
                        <a:pt x="91" y="282"/>
                      </a:cubicBezTo>
                      <a:cubicBezTo>
                        <a:pt x="91" y="281"/>
                        <a:pt x="92" y="279"/>
                        <a:pt x="92" y="279"/>
                      </a:cubicBezTo>
                      <a:cubicBezTo>
                        <a:pt x="93" y="279"/>
                        <a:pt x="93" y="278"/>
                        <a:pt x="93" y="278"/>
                      </a:cubicBezTo>
                      <a:cubicBezTo>
                        <a:pt x="93" y="278"/>
                        <a:pt x="93" y="278"/>
                        <a:pt x="93" y="277"/>
                      </a:cubicBezTo>
                      <a:cubicBezTo>
                        <a:pt x="93" y="277"/>
                        <a:pt x="93" y="276"/>
                        <a:pt x="93" y="27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  <a:effectLst>
                  <a:outerShdw blurRad="254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 dirty="0">
                    <a:latin typeface="Bahnschrift SemiBold Condensed" panose="020B0502040204020203" pitchFamily="34" charset="0"/>
                  </a:endParaRPr>
                </a:p>
              </p:txBody>
            </p:sp>
            <p:sp>
              <p:nvSpPr>
                <p:cNvPr id="25" name="Freeform 17">
                  <a:extLst>
                    <a:ext uri="{FF2B5EF4-FFF2-40B4-BE49-F238E27FC236}">
                      <a16:creationId xmlns:a16="http://schemas.microsoft.com/office/drawing/2014/main" id="{8F4926A3-1AA2-1A62-0428-A4573FDECA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31770" y="2605210"/>
                  <a:ext cx="271754" cy="865266"/>
                </a:xfrm>
                <a:custGeom>
                  <a:avLst/>
                  <a:gdLst>
                    <a:gd name="T0" fmla="*/ 85 w 89"/>
                    <a:gd name="T1" fmla="*/ 275 h 284"/>
                    <a:gd name="T2" fmla="*/ 84 w 89"/>
                    <a:gd name="T3" fmla="*/ 267 h 284"/>
                    <a:gd name="T4" fmla="*/ 84 w 89"/>
                    <a:gd name="T5" fmla="*/ 253 h 284"/>
                    <a:gd name="T6" fmla="*/ 79 w 89"/>
                    <a:gd name="T7" fmla="*/ 223 h 284"/>
                    <a:gd name="T8" fmla="*/ 78 w 89"/>
                    <a:gd name="T9" fmla="*/ 197 h 284"/>
                    <a:gd name="T10" fmla="*/ 78 w 89"/>
                    <a:gd name="T11" fmla="*/ 165 h 284"/>
                    <a:gd name="T12" fmla="*/ 77 w 89"/>
                    <a:gd name="T13" fmla="*/ 140 h 284"/>
                    <a:gd name="T14" fmla="*/ 74 w 89"/>
                    <a:gd name="T15" fmla="*/ 126 h 284"/>
                    <a:gd name="T16" fmla="*/ 72 w 89"/>
                    <a:gd name="T17" fmla="*/ 118 h 284"/>
                    <a:gd name="T18" fmla="*/ 73 w 89"/>
                    <a:gd name="T19" fmla="*/ 112 h 284"/>
                    <a:gd name="T20" fmla="*/ 77 w 89"/>
                    <a:gd name="T21" fmla="*/ 104 h 284"/>
                    <a:gd name="T22" fmla="*/ 80 w 89"/>
                    <a:gd name="T23" fmla="*/ 95 h 284"/>
                    <a:gd name="T24" fmla="*/ 83 w 89"/>
                    <a:gd name="T25" fmla="*/ 85 h 284"/>
                    <a:gd name="T26" fmla="*/ 85 w 89"/>
                    <a:gd name="T27" fmla="*/ 65 h 284"/>
                    <a:gd name="T28" fmla="*/ 80 w 89"/>
                    <a:gd name="T29" fmla="*/ 52 h 284"/>
                    <a:gd name="T30" fmla="*/ 75 w 89"/>
                    <a:gd name="T31" fmla="*/ 47 h 284"/>
                    <a:gd name="T32" fmla="*/ 59 w 89"/>
                    <a:gd name="T33" fmla="*/ 39 h 284"/>
                    <a:gd name="T34" fmla="*/ 54 w 89"/>
                    <a:gd name="T35" fmla="*/ 31 h 284"/>
                    <a:gd name="T36" fmla="*/ 57 w 89"/>
                    <a:gd name="T37" fmla="*/ 22 h 284"/>
                    <a:gd name="T38" fmla="*/ 55 w 89"/>
                    <a:gd name="T39" fmla="*/ 14 h 284"/>
                    <a:gd name="T40" fmla="*/ 29 w 89"/>
                    <a:gd name="T41" fmla="*/ 10 h 284"/>
                    <a:gd name="T42" fmla="*/ 30 w 89"/>
                    <a:gd name="T43" fmla="*/ 23 h 284"/>
                    <a:gd name="T44" fmla="*/ 34 w 89"/>
                    <a:gd name="T45" fmla="*/ 32 h 284"/>
                    <a:gd name="T46" fmla="*/ 32 w 89"/>
                    <a:gd name="T47" fmla="*/ 38 h 284"/>
                    <a:gd name="T48" fmla="*/ 25 w 89"/>
                    <a:gd name="T49" fmla="*/ 43 h 284"/>
                    <a:gd name="T50" fmla="*/ 17 w 89"/>
                    <a:gd name="T51" fmla="*/ 48 h 284"/>
                    <a:gd name="T52" fmla="*/ 13 w 89"/>
                    <a:gd name="T53" fmla="*/ 51 h 284"/>
                    <a:gd name="T54" fmla="*/ 9 w 89"/>
                    <a:gd name="T55" fmla="*/ 58 h 284"/>
                    <a:gd name="T56" fmla="*/ 6 w 89"/>
                    <a:gd name="T57" fmla="*/ 70 h 284"/>
                    <a:gd name="T58" fmla="*/ 7 w 89"/>
                    <a:gd name="T59" fmla="*/ 94 h 284"/>
                    <a:gd name="T60" fmla="*/ 10 w 89"/>
                    <a:gd name="T61" fmla="*/ 99 h 284"/>
                    <a:gd name="T62" fmla="*/ 19 w 89"/>
                    <a:gd name="T63" fmla="*/ 101 h 284"/>
                    <a:gd name="T64" fmla="*/ 20 w 89"/>
                    <a:gd name="T65" fmla="*/ 112 h 284"/>
                    <a:gd name="T66" fmla="*/ 19 w 89"/>
                    <a:gd name="T67" fmla="*/ 119 h 284"/>
                    <a:gd name="T68" fmla="*/ 18 w 89"/>
                    <a:gd name="T69" fmla="*/ 125 h 284"/>
                    <a:gd name="T70" fmla="*/ 16 w 89"/>
                    <a:gd name="T71" fmla="*/ 136 h 284"/>
                    <a:gd name="T72" fmla="*/ 16 w 89"/>
                    <a:gd name="T73" fmla="*/ 157 h 284"/>
                    <a:gd name="T74" fmla="*/ 18 w 89"/>
                    <a:gd name="T75" fmla="*/ 191 h 284"/>
                    <a:gd name="T76" fmla="*/ 19 w 89"/>
                    <a:gd name="T77" fmla="*/ 224 h 284"/>
                    <a:gd name="T78" fmla="*/ 18 w 89"/>
                    <a:gd name="T79" fmla="*/ 258 h 284"/>
                    <a:gd name="T80" fmla="*/ 15 w 89"/>
                    <a:gd name="T81" fmla="*/ 268 h 284"/>
                    <a:gd name="T82" fmla="*/ 13 w 89"/>
                    <a:gd name="T83" fmla="*/ 273 h 284"/>
                    <a:gd name="T84" fmla="*/ 4 w 89"/>
                    <a:gd name="T85" fmla="*/ 277 h 284"/>
                    <a:gd name="T86" fmla="*/ 0 w 89"/>
                    <a:gd name="T87" fmla="*/ 282 h 284"/>
                    <a:gd name="T88" fmla="*/ 23 w 89"/>
                    <a:gd name="T89" fmla="*/ 282 h 284"/>
                    <a:gd name="T90" fmla="*/ 36 w 89"/>
                    <a:gd name="T91" fmla="*/ 279 h 284"/>
                    <a:gd name="T92" fmla="*/ 37 w 89"/>
                    <a:gd name="T93" fmla="*/ 270 h 284"/>
                    <a:gd name="T94" fmla="*/ 38 w 89"/>
                    <a:gd name="T95" fmla="*/ 259 h 284"/>
                    <a:gd name="T96" fmla="*/ 40 w 89"/>
                    <a:gd name="T97" fmla="*/ 232 h 284"/>
                    <a:gd name="T98" fmla="*/ 44 w 89"/>
                    <a:gd name="T99" fmla="*/ 191 h 284"/>
                    <a:gd name="T100" fmla="*/ 46 w 89"/>
                    <a:gd name="T101" fmla="*/ 169 h 284"/>
                    <a:gd name="T102" fmla="*/ 51 w 89"/>
                    <a:gd name="T103" fmla="*/ 180 h 284"/>
                    <a:gd name="T104" fmla="*/ 55 w 89"/>
                    <a:gd name="T105" fmla="*/ 218 h 284"/>
                    <a:gd name="T106" fmla="*/ 59 w 89"/>
                    <a:gd name="T107" fmla="*/ 250 h 284"/>
                    <a:gd name="T108" fmla="*/ 64 w 89"/>
                    <a:gd name="T109" fmla="*/ 267 h 284"/>
                    <a:gd name="T110" fmla="*/ 66 w 89"/>
                    <a:gd name="T111" fmla="*/ 275 h 284"/>
                    <a:gd name="T112" fmla="*/ 71 w 89"/>
                    <a:gd name="T113" fmla="*/ 281 h 284"/>
                    <a:gd name="T114" fmla="*/ 89 w 89"/>
                    <a:gd name="T115" fmla="*/ 283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9" h="284">
                      <a:moveTo>
                        <a:pt x="89" y="282"/>
                      </a:moveTo>
                      <a:cubicBezTo>
                        <a:pt x="89" y="281"/>
                        <a:pt x="89" y="281"/>
                        <a:pt x="89" y="281"/>
                      </a:cubicBezTo>
                      <a:cubicBezTo>
                        <a:pt x="88" y="280"/>
                        <a:pt x="88" y="280"/>
                        <a:pt x="88" y="280"/>
                      </a:cubicBezTo>
                      <a:cubicBezTo>
                        <a:pt x="88" y="280"/>
                        <a:pt x="88" y="279"/>
                        <a:pt x="87" y="279"/>
                      </a:cubicBezTo>
                      <a:cubicBezTo>
                        <a:pt x="87" y="278"/>
                        <a:pt x="87" y="278"/>
                        <a:pt x="87" y="277"/>
                      </a:cubicBezTo>
                      <a:cubicBezTo>
                        <a:pt x="87" y="277"/>
                        <a:pt x="86" y="276"/>
                        <a:pt x="85" y="275"/>
                      </a:cubicBezTo>
                      <a:cubicBezTo>
                        <a:pt x="85" y="275"/>
                        <a:pt x="84" y="275"/>
                        <a:pt x="84" y="274"/>
                      </a:cubicBezTo>
                      <a:cubicBezTo>
                        <a:pt x="84" y="274"/>
                        <a:pt x="84" y="274"/>
                        <a:pt x="84" y="274"/>
                      </a:cubicBezTo>
                      <a:cubicBezTo>
                        <a:pt x="84" y="273"/>
                        <a:pt x="83" y="273"/>
                        <a:pt x="83" y="273"/>
                      </a:cubicBezTo>
                      <a:cubicBezTo>
                        <a:pt x="83" y="272"/>
                        <a:pt x="83" y="272"/>
                        <a:pt x="82" y="271"/>
                      </a:cubicBezTo>
                      <a:cubicBezTo>
                        <a:pt x="82" y="271"/>
                        <a:pt x="83" y="271"/>
                        <a:pt x="83" y="270"/>
                      </a:cubicBezTo>
                      <a:cubicBezTo>
                        <a:pt x="83" y="269"/>
                        <a:pt x="84" y="268"/>
                        <a:pt x="84" y="267"/>
                      </a:cubicBezTo>
                      <a:cubicBezTo>
                        <a:pt x="84" y="267"/>
                        <a:pt x="84" y="267"/>
                        <a:pt x="84" y="266"/>
                      </a:cubicBezTo>
                      <a:cubicBezTo>
                        <a:pt x="83" y="266"/>
                        <a:pt x="83" y="266"/>
                        <a:pt x="84" y="266"/>
                      </a:cubicBezTo>
                      <a:cubicBezTo>
                        <a:pt x="84" y="266"/>
                        <a:pt x="84" y="265"/>
                        <a:pt x="84" y="265"/>
                      </a:cubicBezTo>
                      <a:cubicBezTo>
                        <a:pt x="84" y="264"/>
                        <a:pt x="84" y="264"/>
                        <a:pt x="84" y="263"/>
                      </a:cubicBezTo>
                      <a:cubicBezTo>
                        <a:pt x="84" y="263"/>
                        <a:pt x="84" y="260"/>
                        <a:pt x="84" y="259"/>
                      </a:cubicBezTo>
                      <a:cubicBezTo>
                        <a:pt x="84" y="258"/>
                        <a:pt x="84" y="254"/>
                        <a:pt x="84" y="253"/>
                      </a:cubicBezTo>
                      <a:cubicBezTo>
                        <a:pt x="84" y="252"/>
                        <a:pt x="83" y="250"/>
                        <a:pt x="83" y="249"/>
                      </a:cubicBezTo>
                      <a:cubicBezTo>
                        <a:pt x="83" y="249"/>
                        <a:pt x="82" y="244"/>
                        <a:pt x="82" y="242"/>
                      </a:cubicBezTo>
                      <a:cubicBezTo>
                        <a:pt x="81" y="240"/>
                        <a:pt x="81" y="237"/>
                        <a:pt x="81" y="236"/>
                      </a:cubicBezTo>
                      <a:cubicBezTo>
                        <a:pt x="81" y="236"/>
                        <a:pt x="81" y="234"/>
                        <a:pt x="80" y="233"/>
                      </a:cubicBezTo>
                      <a:cubicBezTo>
                        <a:pt x="80" y="232"/>
                        <a:pt x="80" y="228"/>
                        <a:pt x="80" y="227"/>
                      </a:cubicBezTo>
                      <a:cubicBezTo>
                        <a:pt x="80" y="226"/>
                        <a:pt x="79" y="224"/>
                        <a:pt x="79" y="223"/>
                      </a:cubicBezTo>
                      <a:cubicBezTo>
                        <a:pt x="79" y="222"/>
                        <a:pt x="79" y="219"/>
                        <a:pt x="79" y="218"/>
                      </a:cubicBezTo>
                      <a:cubicBezTo>
                        <a:pt x="79" y="218"/>
                        <a:pt x="78" y="216"/>
                        <a:pt x="79" y="215"/>
                      </a:cubicBezTo>
                      <a:cubicBezTo>
                        <a:pt x="79" y="213"/>
                        <a:pt x="79" y="211"/>
                        <a:pt x="79" y="210"/>
                      </a:cubicBezTo>
                      <a:cubicBezTo>
                        <a:pt x="78" y="208"/>
                        <a:pt x="78" y="205"/>
                        <a:pt x="78" y="205"/>
                      </a:cubicBezTo>
                      <a:cubicBezTo>
                        <a:pt x="78" y="204"/>
                        <a:pt x="78" y="201"/>
                        <a:pt x="78" y="200"/>
                      </a:cubicBezTo>
                      <a:cubicBezTo>
                        <a:pt x="78" y="199"/>
                        <a:pt x="78" y="197"/>
                        <a:pt x="78" y="197"/>
                      </a:cubicBezTo>
                      <a:cubicBezTo>
                        <a:pt x="78" y="196"/>
                        <a:pt x="78" y="194"/>
                        <a:pt x="78" y="193"/>
                      </a:cubicBezTo>
                      <a:cubicBezTo>
                        <a:pt x="78" y="193"/>
                        <a:pt x="78" y="191"/>
                        <a:pt x="78" y="190"/>
                      </a:cubicBezTo>
                      <a:cubicBezTo>
                        <a:pt x="78" y="189"/>
                        <a:pt x="78" y="185"/>
                        <a:pt x="79" y="184"/>
                      </a:cubicBezTo>
                      <a:cubicBezTo>
                        <a:pt x="79" y="182"/>
                        <a:pt x="79" y="180"/>
                        <a:pt x="79" y="178"/>
                      </a:cubicBezTo>
                      <a:cubicBezTo>
                        <a:pt x="79" y="176"/>
                        <a:pt x="79" y="173"/>
                        <a:pt x="79" y="172"/>
                      </a:cubicBezTo>
                      <a:cubicBezTo>
                        <a:pt x="79" y="171"/>
                        <a:pt x="79" y="167"/>
                        <a:pt x="78" y="165"/>
                      </a:cubicBezTo>
                      <a:cubicBezTo>
                        <a:pt x="78" y="164"/>
                        <a:pt x="78" y="161"/>
                        <a:pt x="78" y="160"/>
                      </a:cubicBezTo>
                      <a:cubicBezTo>
                        <a:pt x="78" y="159"/>
                        <a:pt x="78" y="157"/>
                        <a:pt x="78" y="156"/>
                      </a:cubicBezTo>
                      <a:cubicBezTo>
                        <a:pt x="78" y="155"/>
                        <a:pt x="78" y="154"/>
                        <a:pt x="79" y="153"/>
                      </a:cubicBezTo>
                      <a:cubicBezTo>
                        <a:pt x="79" y="152"/>
                        <a:pt x="79" y="149"/>
                        <a:pt x="79" y="148"/>
                      </a:cubicBezTo>
                      <a:cubicBezTo>
                        <a:pt x="79" y="147"/>
                        <a:pt x="78" y="145"/>
                        <a:pt x="78" y="144"/>
                      </a:cubicBezTo>
                      <a:cubicBezTo>
                        <a:pt x="78" y="142"/>
                        <a:pt x="77" y="141"/>
                        <a:pt x="77" y="140"/>
                      </a:cubicBezTo>
                      <a:cubicBezTo>
                        <a:pt x="77" y="139"/>
                        <a:pt x="77" y="137"/>
                        <a:pt x="77" y="137"/>
                      </a:cubicBezTo>
                      <a:cubicBezTo>
                        <a:pt x="77" y="136"/>
                        <a:pt x="76" y="133"/>
                        <a:pt x="76" y="132"/>
                      </a:cubicBezTo>
                      <a:cubicBezTo>
                        <a:pt x="76" y="132"/>
                        <a:pt x="76" y="131"/>
                        <a:pt x="76" y="131"/>
                      </a:cubicBezTo>
                      <a:cubicBezTo>
                        <a:pt x="75" y="130"/>
                        <a:pt x="75" y="129"/>
                        <a:pt x="75" y="129"/>
                      </a:cubicBezTo>
                      <a:cubicBezTo>
                        <a:pt x="75" y="129"/>
                        <a:pt x="75" y="128"/>
                        <a:pt x="75" y="128"/>
                      </a:cubicBezTo>
                      <a:cubicBezTo>
                        <a:pt x="75" y="128"/>
                        <a:pt x="74" y="127"/>
                        <a:pt x="74" y="126"/>
                      </a:cubicBezTo>
                      <a:cubicBezTo>
                        <a:pt x="74" y="125"/>
                        <a:pt x="74" y="125"/>
                        <a:pt x="74" y="124"/>
                      </a:cubicBezTo>
                      <a:cubicBezTo>
                        <a:pt x="73" y="124"/>
                        <a:pt x="73" y="123"/>
                        <a:pt x="73" y="123"/>
                      </a:cubicBezTo>
                      <a:cubicBezTo>
                        <a:pt x="74" y="122"/>
                        <a:pt x="73" y="122"/>
                        <a:pt x="73" y="121"/>
                      </a:cubicBezTo>
                      <a:cubicBezTo>
                        <a:pt x="73" y="121"/>
                        <a:pt x="73" y="121"/>
                        <a:pt x="73" y="121"/>
                      </a:cubicBezTo>
                      <a:cubicBezTo>
                        <a:pt x="73" y="120"/>
                        <a:pt x="73" y="120"/>
                        <a:pt x="73" y="120"/>
                      </a:cubicBezTo>
                      <a:cubicBezTo>
                        <a:pt x="72" y="119"/>
                        <a:pt x="72" y="119"/>
                        <a:pt x="72" y="118"/>
                      </a:cubicBezTo>
                      <a:cubicBezTo>
                        <a:pt x="72" y="118"/>
                        <a:pt x="72" y="118"/>
                        <a:pt x="72" y="118"/>
                      </a:cubicBezTo>
                      <a:cubicBezTo>
                        <a:pt x="72" y="118"/>
                        <a:pt x="72" y="117"/>
                        <a:pt x="72" y="117"/>
                      </a:cubicBezTo>
                      <a:cubicBezTo>
                        <a:pt x="72" y="116"/>
                        <a:pt x="72" y="116"/>
                        <a:pt x="72" y="115"/>
                      </a:cubicBezTo>
                      <a:cubicBezTo>
                        <a:pt x="72" y="114"/>
                        <a:pt x="72" y="114"/>
                        <a:pt x="72" y="113"/>
                      </a:cubicBezTo>
                      <a:cubicBezTo>
                        <a:pt x="72" y="113"/>
                        <a:pt x="72" y="113"/>
                        <a:pt x="72" y="113"/>
                      </a:cubicBezTo>
                      <a:cubicBezTo>
                        <a:pt x="72" y="113"/>
                        <a:pt x="73" y="113"/>
                        <a:pt x="73" y="112"/>
                      </a:cubicBezTo>
                      <a:cubicBezTo>
                        <a:pt x="74" y="112"/>
                        <a:pt x="75" y="111"/>
                        <a:pt x="75" y="110"/>
                      </a:cubicBezTo>
                      <a:cubicBezTo>
                        <a:pt x="76" y="110"/>
                        <a:pt x="76" y="109"/>
                        <a:pt x="76" y="109"/>
                      </a:cubicBezTo>
                      <a:cubicBezTo>
                        <a:pt x="77" y="109"/>
                        <a:pt x="77" y="108"/>
                        <a:pt x="77" y="107"/>
                      </a:cubicBezTo>
                      <a:cubicBezTo>
                        <a:pt x="77" y="107"/>
                        <a:pt x="77" y="106"/>
                        <a:pt x="77" y="105"/>
                      </a:cubicBezTo>
                      <a:cubicBezTo>
                        <a:pt x="77" y="105"/>
                        <a:pt x="77" y="105"/>
                        <a:pt x="77" y="105"/>
                      </a:cubicBezTo>
                      <a:cubicBezTo>
                        <a:pt x="77" y="104"/>
                        <a:pt x="77" y="104"/>
                        <a:pt x="77" y="104"/>
                      </a:cubicBezTo>
                      <a:cubicBezTo>
                        <a:pt x="78" y="103"/>
                        <a:pt x="78" y="102"/>
                        <a:pt x="78" y="102"/>
                      </a:cubicBezTo>
                      <a:cubicBezTo>
                        <a:pt x="78" y="101"/>
                        <a:pt x="78" y="100"/>
                        <a:pt x="78" y="100"/>
                      </a:cubicBezTo>
                      <a:cubicBezTo>
                        <a:pt x="78" y="100"/>
                        <a:pt x="78" y="99"/>
                        <a:pt x="77" y="99"/>
                      </a:cubicBezTo>
                      <a:cubicBezTo>
                        <a:pt x="77" y="98"/>
                        <a:pt x="77" y="98"/>
                        <a:pt x="77" y="98"/>
                      </a:cubicBezTo>
                      <a:cubicBezTo>
                        <a:pt x="78" y="98"/>
                        <a:pt x="78" y="98"/>
                        <a:pt x="78" y="97"/>
                      </a:cubicBezTo>
                      <a:cubicBezTo>
                        <a:pt x="79" y="97"/>
                        <a:pt x="79" y="96"/>
                        <a:pt x="80" y="95"/>
                      </a:cubicBezTo>
                      <a:cubicBezTo>
                        <a:pt x="80" y="95"/>
                        <a:pt x="80" y="95"/>
                        <a:pt x="80" y="95"/>
                      </a:cubicBezTo>
                      <a:cubicBezTo>
                        <a:pt x="80" y="95"/>
                        <a:pt x="81" y="93"/>
                        <a:pt x="81" y="93"/>
                      </a:cubicBezTo>
                      <a:cubicBezTo>
                        <a:pt x="81" y="93"/>
                        <a:pt x="82" y="92"/>
                        <a:pt x="82" y="92"/>
                      </a:cubicBezTo>
                      <a:cubicBezTo>
                        <a:pt x="82" y="92"/>
                        <a:pt x="82" y="91"/>
                        <a:pt x="82" y="91"/>
                      </a:cubicBezTo>
                      <a:cubicBezTo>
                        <a:pt x="82" y="90"/>
                        <a:pt x="83" y="89"/>
                        <a:pt x="83" y="88"/>
                      </a:cubicBezTo>
                      <a:cubicBezTo>
                        <a:pt x="83" y="88"/>
                        <a:pt x="83" y="86"/>
                        <a:pt x="83" y="85"/>
                      </a:cubicBezTo>
                      <a:cubicBezTo>
                        <a:pt x="84" y="84"/>
                        <a:pt x="84" y="81"/>
                        <a:pt x="85" y="80"/>
                      </a:cubicBezTo>
                      <a:cubicBezTo>
                        <a:pt x="85" y="78"/>
                        <a:pt x="85" y="77"/>
                        <a:pt x="85" y="76"/>
                      </a:cubicBezTo>
                      <a:cubicBezTo>
                        <a:pt x="85" y="74"/>
                        <a:pt x="85" y="71"/>
                        <a:pt x="85" y="70"/>
                      </a:cubicBezTo>
                      <a:cubicBezTo>
                        <a:pt x="85" y="69"/>
                        <a:pt x="85" y="68"/>
                        <a:pt x="86" y="68"/>
                      </a:cubicBezTo>
                      <a:cubicBezTo>
                        <a:pt x="86" y="68"/>
                        <a:pt x="86" y="67"/>
                        <a:pt x="85" y="67"/>
                      </a:cubicBezTo>
                      <a:cubicBezTo>
                        <a:pt x="85" y="66"/>
                        <a:pt x="85" y="65"/>
                        <a:pt x="85" y="65"/>
                      </a:cubicBezTo>
                      <a:cubicBezTo>
                        <a:pt x="85" y="64"/>
                        <a:pt x="83" y="61"/>
                        <a:pt x="83" y="60"/>
                      </a:cubicBezTo>
                      <a:cubicBezTo>
                        <a:pt x="83" y="60"/>
                        <a:pt x="82" y="58"/>
                        <a:pt x="82" y="57"/>
                      </a:cubicBezTo>
                      <a:cubicBezTo>
                        <a:pt x="82" y="57"/>
                        <a:pt x="82" y="57"/>
                        <a:pt x="82" y="57"/>
                      </a:cubicBezTo>
                      <a:cubicBezTo>
                        <a:pt x="82" y="56"/>
                        <a:pt x="82" y="56"/>
                        <a:pt x="82" y="55"/>
                      </a:cubicBezTo>
                      <a:cubicBezTo>
                        <a:pt x="82" y="55"/>
                        <a:pt x="81" y="54"/>
                        <a:pt x="81" y="54"/>
                      </a:cubicBezTo>
                      <a:cubicBezTo>
                        <a:pt x="81" y="53"/>
                        <a:pt x="80" y="53"/>
                        <a:pt x="80" y="52"/>
                      </a:cubicBezTo>
                      <a:cubicBezTo>
                        <a:pt x="80" y="52"/>
                        <a:pt x="80" y="52"/>
                        <a:pt x="79" y="51"/>
                      </a:cubicBezTo>
                      <a:cubicBezTo>
                        <a:pt x="79" y="51"/>
                        <a:pt x="79" y="51"/>
                        <a:pt x="79" y="50"/>
                      </a:cubicBezTo>
                      <a:cubicBezTo>
                        <a:pt x="79" y="50"/>
                        <a:pt x="78" y="49"/>
                        <a:pt x="78" y="49"/>
                      </a:cubicBezTo>
                      <a:cubicBezTo>
                        <a:pt x="77" y="48"/>
                        <a:pt x="77" y="48"/>
                        <a:pt x="77" y="48"/>
                      </a:cubicBezTo>
                      <a:cubicBezTo>
                        <a:pt x="77" y="48"/>
                        <a:pt x="76" y="48"/>
                        <a:pt x="76" y="47"/>
                      </a:cubicBezTo>
                      <a:cubicBezTo>
                        <a:pt x="75" y="47"/>
                        <a:pt x="75" y="47"/>
                        <a:pt x="75" y="47"/>
                      </a:cubicBezTo>
                      <a:cubicBezTo>
                        <a:pt x="75" y="46"/>
                        <a:pt x="74" y="46"/>
                        <a:pt x="74" y="46"/>
                      </a:cubicBezTo>
                      <a:cubicBezTo>
                        <a:pt x="73" y="46"/>
                        <a:pt x="72" y="45"/>
                        <a:pt x="70" y="44"/>
                      </a:cubicBezTo>
                      <a:cubicBezTo>
                        <a:pt x="69" y="43"/>
                        <a:pt x="67" y="42"/>
                        <a:pt x="66" y="42"/>
                      </a:cubicBezTo>
                      <a:cubicBezTo>
                        <a:pt x="65" y="41"/>
                        <a:pt x="63" y="41"/>
                        <a:pt x="63" y="40"/>
                      </a:cubicBezTo>
                      <a:cubicBezTo>
                        <a:pt x="62" y="40"/>
                        <a:pt x="61" y="39"/>
                        <a:pt x="60" y="39"/>
                      </a:cubicBezTo>
                      <a:cubicBezTo>
                        <a:pt x="60" y="39"/>
                        <a:pt x="59" y="39"/>
                        <a:pt x="59" y="39"/>
                      </a:cubicBezTo>
                      <a:cubicBezTo>
                        <a:pt x="58" y="39"/>
                        <a:pt x="58" y="38"/>
                        <a:pt x="57" y="38"/>
                      </a:cubicBezTo>
                      <a:cubicBezTo>
                        <a:pt x="57" y="38"/>
                        <a:pt x="57" y="38"/>
                        <a:pt x="57" y="38"/>
                      </a:cubicBezTo>
                      <a:cubicBezTo>
                        <a:pt x="57" y="38"/>
                        <a:pt x="56" y="37"/>
                        <a:pt x="56" y="37"/>
                      </a:cubicBezTo>
                      <a:cubicBezTo>
                        <a:pt x="56" y="37"/>
                        <a:pt x="55" y="35"/>
                        <a:pt x="55" y="34"/>
                      </a:cubicBezTo>
                      <a:cubicBezTo>
                        <a:pt x="55" y="34"/>
                        <a:pt x="54" y="32"/>
                        <a:pt x="54" y="32"/>
                      </a:cubicBezTo>
                      <a:cubicBezTo>
                        <a:pt x="54" y="32"/>
                        <a:pt x="54" y="32"/>
                        <a:pt x="54" y="31"/>
                      </a:cubicBezTo>
                      <a:cubicBezTo>
                        <a:pt x="54" y="31"/>
                        <a:pt x="54" y="29"/>
                        <a:pt x="54" y="29"/>
                      </a:cubicBezTo>
                      <a:cubicBezTo>
                        <a:pt x="54" y="28"/>
                        <a:pt x="54" y="28"/>
                        <a:pt x="54" y="27"/>
                      </a:cubicBezTo>
                      <a:cubicBezTo>
                        <a:pt x="54" y="27"/>
                        <a:pt x="54" y="25"/>
                        <a:pt x="54" y="25"/>
                      </a:cubicBezTo>
                      <a:cubicBezTo>
                        <a:pt x="54" y="24"/>
                        <a:pt x="54" y="24"/>
                        <a:pt x="55" y="24"/>
                      </a:cubicBezTo>
                      <a:cubicBezTo>
                        <a:pt x="55" y="24"/>
                        <a:pt x="55" y="24"/>
                        <a:pt x="56" y="24"/>
                      </a:cubicBezTo>
                      <a:cubicBezTo>
                        <a:pt x="56" y="23"/>
                        <a:pt x="56" y="23"/>
                        <a:pt x="57" y="22"/>
                      </a:cubicBezTo>
                      <a:cubicBezTo>
                        <a:pt x="57" y="22"/>
                        <a:pt x="57" y="21"/>
                        <a:pt x="57" y="20"/>
                      </a:cubicBezTo>
                      <a:cubicBezTo>
                        <a:pt x="57" y="20"/>
                        <a:pt x="57" y="18"/>
                        <a:pt x="57" y="18"/>
                      </a:cubicBezTo>
                      <a:cubicBezTo>
                        <a:pt x="57" y="17"/>
                        <a:pt x="57" y="16"/>
                        <a:pt x="57" y="16"/>
                      </a:cubicBezTo>
                      <a:cubicBezTo>
                        <a:pt x="57" y="15"/>
                        <a:pt x="56" y="15"/>
                        <a:pt x="56" y="15"/>
                      </a:cubicBezTo>
                      <a:cubicBezTo>
                        <a:pt x="56" y="15"/>
                        <a:pt x="56" y="15"/>
                        <a:pt x="55" y="15"/>
                      </a:cubicBezTo>
                      <a:cubicBezTo>
                        <a:pt x="55" y="15"/>
                        <a:pt x="55" y="14"/>
                        <a:pt x="55" y="14"/>
                      </a:cubicBezTo>
                      <a:cubicBezTo>
                        <a:pt x="55" y="13"/>
                        <a:pt x="55" y="13"/>
                        <a:pt x="55" y="10"/>
                      </a:cubicBezTo>
                      <a:cubicBezTo>
                        <a:pt x="54" y="7"/>
                        <a:pt x="52" y="5"/>
                        <a:pt x="51" y="3"/>
                      </a:cubicBezTo>
                      <a:cubicBezTo>
                        <a:pt x="49" y="2"/>
                        <a:pt x="46" y="1"/>
                        <a:pt x="45" y="0"/>
                      </a:cubicBezTo>
                      <a:cubicBezTo>
                        <a:pt x="43" y="0"/>
                        <a:pt x="39" y="1"/>
                        <a:pt x="38" y="2"/>
                      </a:cubicBezTo>
                      <a:cubicBezTo>
                        <a:pt x="36" y="3"/>
                        <a:pt x="33" y="4"/>
                        <a:pt x="32" y="5"/>
                      </a:cubicBezTo>
                      <a:cubicBezTo>
                        <a:pt x="30" y="6"/>
                        <a:pt x="30" y="8"/>
                        <a:pt x="29" y="10"/>
                      </a:cubicBezTo>
                      <a:cubicBezTo>
                        <a:pt x="29" y="13"/>
                        <a:pt x="30" y="16"/>
                        <a:pt x="30" y="17"/>
                      </a:cubicBezTo>
                      <a:cubicBezTo>
                        <a:pt x="30" y="17"/>
                        <a:pt x="30" y="17"/>
                        <a:pt x="30" y="17"/>
                      </a:cubicBezTo>
                      <a:cubicBezTo>
                        <a:pt x="30" y="17"/>
                        <a:pt x="30" y="17"/>
                        <a:pt x="30" y="18"/>
                      </a:cubicBezTo>
                      <a:cubicBezTo>
                        <a:pt x="29" y="18"/>
                        <a:pt x="29" y="19"/>
                        <a:pt x="29" y="19"/>
                      </a:cubicBezTo>
                      <a:cubicBezTo>
                        <a:pt x="29" y="20"/>
                        <a:pt x="30" y="21"/>
                        <a:pt x="30" y="21"/>
                      </a:cubicBezTo>
                      <a:cubicBezTo>
                        <a:pt x="30" y="22"/>
                        <a:pt x="30" y="22"/>
                        <a:pt x="30" y="23"/>
                      </a:cubicBezTo>
                      <a:cubicBezTo>
                        <a:pt x="30" y="24"/>
                        <a:pt x="31" y="25"/>
                        <a:pt x="31" y="26"/>
                      </a:cubicBezTo>
                      <a:cubicBezTo>
                        <a:pt x="32" y="26"/>
                        <a:pt x="32" y="26"/>
                        <a:pt x="32" y="26"/>
                      </a:cubicBezTo>
                      <a:cubicBezTo>
                        <a:pt x="33" y="27"/>
                        <a:pt x="33" y="27"/>
                        <a:pt x="33" y="27"/>
                      </a:cubicBezTo>
                      <a:cubicBezTo>
                        <a:pt x="33" y="27"/>
                        <a:pt x="33" y="27"/>
                        <a:pt x="33" y="28"/>
                      </a:cubicBezTo>
                      <a:cubicBezTo>
                        <a:pt x="33" y="29"/>
                        <a:pt x="34" y="31"/>
                        <a:pt x="34" y="31"/>
                      </a:cubicBezTo>
                      <a:cubicBezTo>
                        <a:pt x="34" y="31"/>
                        <a:pt x="34" y="32"/>
                        <a:pt x="34" y="32"/>
                      </a:cubicBezTo>
                      <a:cubicBezTo>
                        <a:pt x="34" y="32"/>
                        <a:pt x="34" y="32"/>
                        <a:pt x="34" y="33"/>
                      </a:cubicBezTo>
                      <a:cubicBezTo>
                        <a:pt x="34" y="33"/>
                        <a:pt x="34" y="33"/>
                        <a:pt x="34" y="34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4"/>
                        <a:pt x="34" y="35"/>
                        <a:pt x="34" y="35"/>
                      </a:cubicBezTo>
                      <a:cubicBezTo>
                        <a:pt x="33" y="36"/>
                        <a:pt x="33" y="36"/>
                        <a:pt x="33" y="36"/>
                      </a:cubicBezTo>
                      <a:cubicBezTo>
                        <a:pt x="33" y="37"/>
                        <a:pt x="32" y="38"/>
                        <a:pt x="32" y="38"/>
                      </a:cubicBezTo>
                      <a:cubicBezTo>
                        <a:pt x="32" y="39"/>
                        <a:pt x="32" y="39"/>
                        <a:pt x="32" y="39"/>
                      </a:cubicBezTo>
                      <a:cubicBezTo>
                        <a:pt x="31" y="39"/>
                        <a:pt x="31" y="39"/>
                        <a:pt x="30" y="39"/>
                      </a:cubicBezTo>
                      <a:cubicBezTo>
                        <a:pt x="30" y="39"/>
                        <a:pt x="29" y="40"/>
                        <a:pt x="29" y="40"/>
                      </a:cubicBezTo>
                      <a:cubicBezTo>
                        <a:pt x="28" y="40"/>
                        <a:pt x="28" y="40"/>
                        <a:pt x="28" y="41"/>
                      </a:cubicBezTo>
                      <a:cubicBezTo>
                        <a:pt x="27" y="41"/>
                        <a:pt x="26" y="42"/>
                        <a:pt x="26" y="42"/>
                      </a:cubicBezTo>
                      <a:cubicBezTo>
                        <a:pt x="26" y="42"/>
                        <a:pt x="25" y="42"/>
                        <a:pt x="25" y="43"/>
                      </a:cubicBezTo>
                      <a:cubicBezTo>
                        <a:pt x="25" y="43"/>
                        <a:pt x="24" y="43"/>
                        <a:pt x="24" y="43"/>
                      </a:cubicBezTo>
                      <a:cubicBezTo>
                        <a:pt x="23" y="43"/>
                        <a:pt x="23" y="44"/>
                        <a:pt x="22" y="44"/>
                      </a:cubicBezTo>
                      <a:cubicBezTo>
                        <a:pt x="22" y="44"/>
                        <a:pt x="21" y="45"/>
                        <a:pt x="21" y="45"/>
                      </a:cubicBezTo>
                      <a:cubicBezTo>
                        <a:pt x="21" y="45"/>
                        <a:pt x="20" y="45"/>
                        <a:pt x="19" y="46"/>
                      </a:cubicBezTo>
                      <a:cubicBezTo>
                        <a:pt x="19" y="46"/>
                        <a:pt x="18" y="47"/>
                        <a:pt x="18" y="47"/>
                      </a:cubicBezTo>
                      <a:cubicBezTo>
                        <a:pt x="18" y="47"/>
                        <a:pt x="17" y="48"/>
                        <a:pt x="17" y="48"/>
                      </a:cubicBezTo>
                      <a:cubicBezTo>
                        <a:pt x="17" y="48"/>
                        <a:pt x="17" y="48"/>
                        <a:pt x="17" y="48"/>
                      </a:cubicBezTo>
                      <a:cubicBezTo>
                        <a:pt x="17" y="48"/>
                        <a:pt x="16" y="49"/>
                        <a:pt x="16" y="49"/>
                      </a:cubicBezTo>
                      <a:cubicBezTo>
                        <a:pt x="16" y="49"/>
                        <a:pt x="15" y="50"/>
                        <a:pt x="15" y="50"/>
                      </a:cubicBezTo>
                      <a:cubicBezTo>
                        <a:pt x="15" y="50"/>
                        <a:pt x="15" y="50"/>
                        <a:pt x="15" y="50"/>
                      </a:cubicBezTo>
                      <a:cubicBezTo>
                        <a:pt x="15" y="50"/>
                        <a:pt x="14" y="51"/>
                        <a:pt x="14" y="51"/>
                      </a:cubicBezTo>
                      <a:cubicBezTo>
                        <a:pt x="14" y="51"/>
                        <a:pt x="14" y="51"/>
                        <a:pt x="13" y="51"/>
                      </a:cubicBezTo>
                      <a:cubicBezTo>
                        <a:pt x="13" y="52"/>
                        <a:pt x="13" y="52"/>
                        <a:pt x="12" y="52"/>
                      </a:cubicBezTo>
                      <a:cubicBezTo>
                        <a:pt x="12" y="53"/>
                        <a:pt x="12" y="53"/>
                        <a:pt x="12" y="53"/>
                      </a:cubicBezTo>
                      <a:cubicBezTo>
                        <a:pt x="12" y="53"/>
                        <a:pt x="12" y="53"/>
                        <a:pt x="11" y="54"/>
                      </a:cubicBezTo>
                      <a:cubicBezTo>
                        <a:pt x="11" y="54"/>
                        <a:pt x="11" y="55"/>
                        <a:pt x="11" y="55"/>
                      </a:cubicBezTo>
                      <a:cubicBezTo>
                        <a:pt x="11" y="55"/>
                        <a:pt x="11" y="55"/>
                        <a:pt x="10" y="56"/>
                      </a:cubicBezTo>
                      <a:cubicBezTo>
                        <a:pt x="10" y="56"/>
                        <a:pt x="9" y="58"/>
                        <a:pt x="9" y="58"/>
                      </a:cubicBezTo>
                      <a:cubicBezTo>
                        <a:pt x="9" y="59"/>
                        <a:pt x="9" y="59"/>
                        <a:pt x="9" y="59"/>
                      </a:cubicBezTo>
                      <a:cubicBezTo>
                        <a:pt x="9" y="59"/>
                        <a:pt x="8" y="60"/>
                        <a:pt x="8" y="61"/>
                      </a:cubicBezTo>
                      <a:cubicBezTo>
                        <a:pt x="8" y="61"/>
                        <a:pt x="7" y="63"/>
                        <a:pt x="7" y="63"/>
                      </a:cubicBezTo>
                      <a:cubicBezTo>
                        <a:pt x="7" y="64"/>
                        <a:pt x="7" y="64"/>
                        <a:pt x="7" y="65"/>
                      </a:cubicBezTo>
                      <a:cubicBezTo>
                        <a:pt x="7" y="65"/>
                        <a:pt x="7" y="66"/>
                        <a:pt x="7" y="66"/>
                      </a:cubicBezTo>
                      <a:cubicBezTo>
                        <a:pt x="7" y="67"/>
                        <a:pt x="7" y="70"/>
                        <a:pt x="6" y="70"/>
                      </a:cubicBezTo>
                      <a:cubicBezTo>
                        <a:pt x="6" y="71"/>
                        <a:pt x="6" y="74"/>
                        <a:pt x="6" y="75"/>
                      </a:cubicBezTo>
                      <a:cubicBezTo>
                        <a:pt x="6" y="75"/>
                        <a:pt x="6" y="78"/>
                        <a:pt x="6" y="78"/>
                      </a:cubicBezTo>
                      <a:cubicBezTo>
                        <a:pt x="6" y="79"/>
                        <a:pt x="6" y="80"/>
                        <a:pt x="6" y="81"/>
                      </a:cubicBezTo>
                      <a:cubicBezTo>
                        <a:pt x="6" y="82"/>
                        <a:pt x="6" y="84"/>
                        <a:pt x="6" y="85"/>
                      </a:cubicBezTo>
                      <a:cubicBezTo>
                        <a:pt x="6" y="86"/>
                        <a:pt x="7" y="90"/>
                        <a:pt x="7" y="90"/>
                      </a:cubicBezTo>
                      <a:cubicBezTo>
                        <a:pt x="7" y="91"/>
                        <a:pt x="7" y="93"/>
                        <a:pt x="7" y="94"/>
                      </a:cubicBezTo>
                      <a:cubicBezTo>
                        <a:pt x="7" y="95"/>
                        <a:pt x="7" y="95"/>
                        <a:pt x="7" y="96"/>
                      </a:cubicBezTo>
                      <a:cubicBezTo>
                        <a:pt x="7" y="96"/>
                        <a:pt x="7" y="96"/>
                        <a:pt x="8" y="96"/>
                      </a:cubicBezTo>
                      <a:cubicBezTo>
                        <a:pt x="8" y="97"/>
                        <a:pt x="8" y="97"/>
                        <a:pt x="9" y="98"/>
                      </a:cubicBezTo>
                      <a:cubicBezTo>
                        <a:pt x="9" y="98"/>
                        <a:pt x="9" y="98"/>
                        <a:pt x="9" y="98"/>
                      </a:cubicBezTo>
                      <a:cubicBezTo>
                        <a:pt x="9" y="99"/>
                        <a:pt x="9" y="99"/>
                        <a:pt x="10" y="99"/>
                      </a:cubicBezTo>
                      <a:cubicBezTo>
                        <a:pt x="10" y="99"/>
                        <a:pt x="10" y="99"/>
                        <a:pt x="10" y="99"/>
                      </a:cubicBezTo>
                      <a:cubicBezTo>
                        <a:pt x="10" y="100"/>
                        <a:pt x="10" y="100"/>
                        <a:pt x="11" y="100"/>
                      </a:cubicBezTo>
                      <a:cubicBezTo>
                        <a:pt x="11" y="100"/>
                        <a:pt x="11" y="101"/>
                        <a:pt x="11" y="101"/>
                      </a:cubicBezTo>
                      <a:cubicBezTo>
                        <a:pt x="12" y="101"/>
                        <a:pt x="12" y="101"/>
                        <a:pt x="12" y="101"/>
                      </a:cubicBezTo>
                      <a:cubicBezTo>
                        <a:pt x="12" y="101"/>
                        <a:pt x="13" y="101"/>
                        <a:pt x="14" y="101"/>
                      </a:cubicBezTo>
                      <a:cubicBezTo>
                        <a:pt x="14" y="101"/>
                        <a:pt x="16" y="101"/>
                        <a:pt x="16" y="101"/>
                      </a:cubicBezTo>
                      <a:cubicBezTo>
                        <a:pt x="17" y="101"/>
                        <a:pt x="18" y="101"/>
                        <a:pt x="19" y="101"/>
                      </a:cubicBezTo>
                      <a:cubicBezTo>
                        <a:pt x="19" y="101"/>
                        <a:pt x="19" y="101"/>
                        <a:pt x="19" y="102"/>
                      </a:cubicBezTo>
                      <a:cubicBezTo>
                        <a:pt x="19" y="102"/>
                        <a:pt x="19" y="104"/>
                        <a:pt x="19" y="105"/>
                      </a:cubicBezTo>
                      <a:cubicBezTo>
                        <a:pt x="19" y="105"/>
                        <a:pt x="19" y="107"/>
                        <a:pt x="19" y="108"/>
                      </a:cubicBezTo>
                      <a:cubicBezTo>
                        <a:pt x="19" y="109"/>
                        <a:pt x="19" y="111"/>
                        <a:pt x="19" y="111"/>
                      </a:cubicBezTo>
                      <a:cubicBezTo>
                        <a:pt x="19" y="111"/>
                        <a:pt x="19" y="112"/>
                        <a:pt x="19" y="112"/>
                      </a:cubicBezTo>
                      <a:cubicBezTo>
                        <a:pt x="19" y="112"/>
                        <a:pt x="20" y="112"/>
                        <a:pt x="20" y="112"/>
                      </a:cubicBezTo>
                      <a:cubicBezTo>
                        <a:pt x="20" y="113"/>
                        <a:pt x="20" y="113"/>
                        <a:pt x="20" y="113"/>
                      </a:cubicBezTo>
                      <a:cubicBezTo>
                        <a:pt x="20" y="113"/>
                        <a:pt x="20" y="113"/>
                        <a:pt x="20" y="113"/>
                      </a:cubicBezTo>
                      <a:cubicBezTo>
                        <a:pt x="20" y="113"/>
                        <a:pt x="20" y="113"/>
                        <a:pt x="20" y="114"/>
                      </a:cubicBezTo>
                      <a:cubicBezTo>
                        <a:pt x="20" y="114"/>
                        <a:pt x="19" y="115"/>
                        <a:pt x="19" y="115"/>
                      </a:cubicBezTo>
                      <a:cubicBezTo>
                        <a:pt x="19" y="116"/>
                        <a:pt x="19" y="116"/>
                        <a:pt x="19" y="117"/>
                      </a:cubicBezTo>
                      <a:cubicBezTo>
                        <a:pt x="19" y="117"/>
                        <a:pt x="19" y="118"/>
                        <a:pt x="19" y="119"/>
                      </a:cubicBezTo>
                      <a:cubicBezTo>
                        <a:pt x="19" y="119"/>
                        <a:pt x="19" y="119"/>
                        <a:pt x="19" y="120"/>
                      </a:cubicBezTo>
                      <a:cubicBezTo>
                        <a:pt x="20" y="120"/>
                        <a:pt x="20" y="120"/>
                        <a:pt x="20" y="120"/>
                      </a:cubicBezTo>
                      <a:cubicBezTo>
                        <a:pt x="20" y="120"/>
                        <a:pt x="19" y="120"/>
                        <a:pt x="19" y="121"/>
                      </a:cubicBezTo>
                      <a:cubicBezTo>
                        <a:pt x="19" y="122"/>
                        <a:pt x="19" y="123"/>
                        <a:pt x="19" y="123"/>
                      </a:cubicBezTo>
                      <a:cubicBezTo>
                        <a:pt x="19" y="123"/>
                        <a:pt x="19" y="124"/>
                        <a:pt x="19" y="124"/>
                      </a:cubicBezTo>
                      <a:cubicBezTo>
                        <a:pt x="18" y="125"/>
                        <a:pt x="18" y="125"/>
                        <a:pt x="18" y="125"/>
                      </a:cubicBezTo>
                      <a:cubicBezTo>
                        <a:pt x="18" y="125"/>
                        <a:pt x="18" y="127"/>
                        <a:pt x="18" y="127"/>
                      </a:cubicBezTo>
                      <a:cubicBezTo>
                        <a:pt x="18" y="128"/>
                        <a:pt x="18" y="128"/>
                        <a:pt x="18" y="128"/>
                      </a:cubicBezTo>
                      <a:cubicBezTo>
                        <a:pt x="18" y="129"/>
                        <a:pt x="18" y="129"/>
                        <a:pt x="18" y="130"/>
                      </a:cubicBezTo>
                      <a:cubicBezTo>
                        <a:pt x="17" y="130"/>
                        <a:pt x="17" y="132"/>
                        <a:pt x="17" y="132"/>
                      </a:cubicBezTo>
                      <a:cubicBezTo>
                        <a:pt x="17" y="132"/>
                        <a:pt x="16" y="134"/>
                        <a:pt x="16" y="134"/>
                      </a:cubicBezTo>
                      <a:cubicBezTo>
                        <a:pt x="16" y="135"/>
                        <a:pt x="16" y="135"/>
                        <a:pt x="16" y="136"/>
                      </a:cubicBezTo>
                      <a:cubicBezTo>
                        <a:pt x="16" y="137"/>
                        <a:pt x="16" y="140"/>
                        <a:pt x="16" y="140"/>
                      </a:cubicBezTo>
                      <a:cubicBezTo>
                        <a:pt x="16" y="141"/>
                        <a:pt x="16" y="142"/>
                        <a:pt x="16" y="143"/>
                      </a:cubicBezTo>
                      <a:cubicBezTo>
                        <a:pt x="15" y="144"/>
                        <a:pt x="15" y="146"/>
                        <a:pt x="15" y="147"/>
                      </a:cubicBezTo>
                      <a:cubicBezTo>
                        <a:pt x="15" y="148"/>
                        <a:pt x="15" y="149"/>
                        <a:pt x="15" y="150"/>
                      </a:cubicBezTo>
                      <a:cubicBezTo>
                        <a:pt x="15" y="151"/>
                        <a:pt x="15" y="153"/>
                        <a:pt x="15" y="154"/>
                      </a:cubicBezTo>
                      <a:cubicBezTo>
                        <a:pt x="15" y="155"/>
                        <a:pt x="16" y="156"/>
                        <a:pt x="16" y="157"/>
                      </a:cubicBezTo>
                      <a:cubicBezTo>
                        <a:pt x="16" y="158"/>
                        <a:pt x="16" y="162"/>
                        <a:pt x="16" y="163"/>
                      </a:cubicBezTo>
                      <a:cubicBezTo>
                        <a:pt x="16" y="164"/>
                        <a:pt x="16" y="168"/>
                        <a:pt x="16" y="169"/>
                      </a:cubicBezTo>
                      <a:cubicBezTo>
                        <a:pt x="16" y="170"/>
                        <a:pt x="16" y="172"/>
                        <a:pt x="16" y="174"/>
                      </a:cubicBezTo>
                      <a:cubicBezTo>
                        <a:pt x="17" y="175"/>
                        <a:pt x="17" y="179"/>
                        <a:pt x="17" y="180"/>
                      </a:cubicBezTo>
                      <a:cubicBezTo>
                        <a:pt x="17" y="181"/>
                        <a:pt x="17" y="185"/>
                        <a:pt x="18" y="187"/>
                      </a:cubicBezTo>
                      <a:cubicBezTo>
                        <a:pt x="18" y="188"/>
                        <a:pt x="18" y="190"/>
                        <a:pt x="18" y="191"/>
                      </a:cubicBezTo>
                      <a:cubicBezTo>
                        <a:pt x="18" y="192"/>
                        <a:pt x="18" y="195"/>
                        <a:pt x="19" y="196"/>
                      </a:cubicBezTo>
                      <a:cubicBezTo>
                        <a:pt x="19" y="196"/>
                        <a:pt x="19" y="199"/>
                        <a:pt x="19" y="201"/>
                      </a:cubicBezTo>
                      <a:cubicBezTo>
                        <a:pt x="19" y="203"/>
                        <a:pt x="19" y="206"/>
                        <a:pt x="19" y="207"/>
                      </a:cubicBezTo>
                      <a:cubicBezTo>
                        <a:pt x="19" y="208"/>
                        <a:pt x="19" y="208"/>
                        <a:pt x="19" y="210"/>
                      </a:cubicBezTo>
                      <a:cubicBezTo>
                        <a:pt x="19" y="211"/>
                        <a:pt x="19" y="215"/>
                        <a:pt x="19" y="216"/>
                      </a:cubicBezTo>
                      <a:cubicBezTo>
                        <a:pt x="19" y="217"/>
                        <a:pt x="19" y="223"/>
                        <a:pt x="19" y="224"/>
                      </a:cubicBezTo>
                      <a:cubicBezTo>
                        <a:pt x="19" y="225"/>
                        <a:pt x="19" y="229"/>
                        <a:pt x="19" y="230"/>
                      </a:cubicBezTo>
                      <a:cubicBezTo>
                        <a:pt x="19" y="231"/>
                        <a:pt x="18" y="235"/>
                        <a:pt x="18" y="236"/>
                      </a:cubicBezTo>
                      <a:cubicBezTo>
                        <a:pt x="18" y="236"/>
                        <a:pt x="18" y="237"/>
                        <a:pt x="18" y="238"/>
                      </a:cubicBezTo>
                      <a:cubicBezTo>
                        <a:pt x="18" y="239"/>
                        <a:pt x="18" y="244"/>
                        <a:pt x="18" y="245"/>
                      </a:cubicBezTo>
                      <a:cubicBezTo>
                        <a:pt x="18" y="247"/>
                        <a:pt x="18" y="250"/>
                        <a:pt x="18" y="252"/>
                      </a:cubicBezTo>
                      <a:cubicBezTo>
                        <a:pt x="18" y="253"/>
                        <a:pt x="18" y="257"/>
                        <a:pt x="18" y="258"/>
                      </a:cubicBezTo>
                      <a:cubicBezTo>
                        <a:pt x="18" y="259"/>
                        <a:pt x="18" y="258"/>
                        <a:pt x="18" y="259"/>
                      </a:cubicBezTo>
                      <a:cubicBezTo>
                        <a:pt x="17" y="259"/>
                        <a:pt x="16" y="260"/>
                        <a:pt x="15" y="261"/>
                      </a:cubicBezTo>
                      <a:cubicBezTo>
                        <a:pt x="15" y="262"/>
                        <a:pt x="15" y="263"/>
                        <a:pt x="15" y="264"/>
                      </a:cubicBezTo>
                      <a:cubicBezTo>
                        <a:pt x="15" y="264"/>
                        <a:pt x="15" y="265"/>
                        <a:pt x="15" y="265"/>
                      </a:cubicBezTo>
                      <a:cubicBezTo>
                        <a:pt x="14" y="265"/>
                        <a:pt x="14" y="265"/>
                        <a:pt x="15" y="266"/>
                      </a:cubicBezTo>
                      <a:cubicBezTo>
                        <a:pt x="15" y="267"/>
                        <a:pt x="15" y="268"/>
                        <a:pt x="15" y="268"/>
                      </a:cubicBezTo>
                      <a:cubicBezTo>
                        <a:pt x="15" y="269"/>
                        <a:pt x="15" y="269"/>
                        <a:pt x="15" y="270"/>
                      </a:cubicBezTo>
                      <a:cubicBezTo>
                        <a:pt x="15" y="270"/>
                        <a:pt x="15" y="270"/>
                        <a:pt x="15" y="270"/>
                      </a:cubicBezTo>
                      <a:cubicBezTo>
                        <a:pt x="15" y="270"/>
                        <a:pt x="15" y="270"/>
                        <a:pt x="15" y="271"/>
                      </a:cubicBezTo>
                      <a:cubicBezTo>
                        <a:pt x="14" y="271"/>
                        <a:pt x="14" y="271"/>
                        <a:pt x="14" y="271"/>
                      </a:cubicBezTo>
                      <a:cubicBezTo>
                        <a:pt x="14" y="272"/>
                        <a:pt x="14" y="272"/>
                        <a:pt x="14" y="272"/>
                      </a:cubicBezTo>
                      <a:cubicBezTo>
                        <a:pt x="14" y="272"/>
                        <a:pt x="13" y="273"/>
                        <a:pt x="13" y="273"/>
                      </a:cubicBezTo>
                      <a:cubicBezTo>
                        <a:pt x="13" y="273"/>
                        <a:pt x="12" y="274"/>
                        <a:pt x="12" y="274"/>
                      </a:cubicBezTo>
                      <a:cubicBezTo>
                        <a:pt x="12" y="274"/>
                        <a:pt x="11" y="275"/>
                        <a:pt x="11" y="275"/>
                      </a:cubicBezTo>
                      <a:cubicBezTo>
                        <a:pt x="10" y="275"/>
                        <a:pt x="10" y="275"/>
                        <a:pt x="9" y="275"/>
                      </a:cubicBezTo>
                      <a:cubicBezTo>
                        <a:pt x="9" y="275"/>
                        <a:pt x="8" y="275"/>
                        <a:pt x="8" y="276"/>
                      </a:cubicBezTo>
                      <a:cubicBezTo>
                        <a:pt x="7" y="276"/>
                        <a:pt x="7" y="276"/>
                        <a:pt x="6" y="276"/>
                      </a:cubicBezTo>
                      <a:cubicBezTo>
                        <a:pt x="5" y="276"/>
                        <a:pt x="5" y="277"/>
                        <a:pt x="4" y="277"/>
                      </a:cubicBezTo>
                      <a:cubicBezTo>
                        <a:pt x="3" y="278"/>
                        <a:pt x="2" y="279"/>
                        <a:pt x="2" y="279"/>
                      </a:cubicBezTo>
                      <a:cubicBezTo>
                        <a:pt x="1" y="280"/>
                        <a:pt x="1" y="281"/>
                        <a:pt x="1" y="281"/>
                      </a:cubicBezTo>
                      <a:cubicBezTo>
                        <a:pt x="2" y="281"/>
                        <a:pt x="1" y="281"/>
                        <a:pt x="1" y="281"/>
                      </a:cubicBezTo>
                      <a:cubicBezTo>
                        <a:pt x="1" y="281"/>
                        <a:pt x="1" y="281"/>
                        <a:pt x="1" y="281"/>
                      </a:cubicBezTo>
                      <a:cubicBezTo>
                        <a:pt x="1" y="281"/>
                        <a:pt x="1" y="281"/>
                        <a:pt x="1" y="281"/>
                      </a:cubicBezTo>
                      <a:cubicBezTo>
                        <a:pt x="1" y="281"/>
                        <a:pt x="0" y="281"/>
                        <a:pt x="0" y="282"/>
                      </a:cubicBezTo>
                      <a:cubicBezTo>
                        <a:pt x="0" y="282"/>
                        <a:pt x="0" y="282"/>
                        <a:pt x="0" y="283"/>
                      </a:cubicBezTo>
                      <a:cubicBezTo>
                        <a:pt x="1" y="283"/>
                        <a:pt x="1" y="283"/>
                        <a:pt x="2" y="283"/>
                      </a:cubicBezTo>
                      <a:cubicBezTo>
                        <a:pt x="3" y="283"/>
                        <a:pt x="5" y="283"/>
                        <a:pt x="7" y="284"/>
                      </a:cubicBezTo>
                      <a:cubicBezTo>
                        <a:pt x="10" y="284"/>
                        <a:pt x="13" y="284"/>
                        <a:pt x="15" y="284"/>
                      </a:cubicBezTo>
                      <a:cubicBezTo>
                        <a:pt x="16" y="284"/>
                        <a:pt x="20" y="284"/>
                        <a:pt x="21" y="283"/>
                      </a:cubicBezTo>
                      <a:cubicBezTo>
                        <a:pt x="22" y="283"/>
                        <a:pt x="23" y="282"/>
                        <a:pt x="23" y="282"/>
                      </a:cubicBezTo>
                      <a:cubicBezTo>
                        <a:pt x="24" y="281"/>
                        <a:pt x="25" y="280"/>
                        <a:pt x="25" y="280"/>
                      </a:cubicBezTo>
                      <a:cubicBezTo>
                        <a:pt x="25" y="279"/>
                        <a:pt x="25" y="279"/>
                        <a:pt x="25" y="279"/>
                      </a:cubicBezTo>
                      <a:cubicBezTo>
                        <a:pt x="26" y="279"/>
                        <a:pt x="28" y="280"/>
                        <a:pt x="28" y="280"/>
                      </a:cubicBezTo>
                      <a:cubicBezTo>
                        <a:pt x="28" y="280"/>
                        <a:pt x="29" y="281"/>
                        <a:pt x="30" y="280"/>
                      </a:cubicBezTo>
                      <a:cubicBezTo>
                        <a:pt x="31" y="280"/>
                        <a:pt x="32" y="280"/>
                        <a:pt x="33" y="280"/>
                      </a:cubicBezTo>
                      <a:cubicBezTo>
                        <a:pt x="34" y="279"/>
                        <a:pt x="35" y="279"/>
                        <a:pt x="36" y="279"/>
                      </a:cubicBezTo>
                      <a:cubicBezTo>
                        <a:pt x="36" y="278"/>
                        <a:pt x="37" y="278"/>
                        <a:pt x="38" y="277"/>
                      </a:cubicBezTo>
                      <a:cubicBezTo>
                        <a:pt x="38" y="277"/>
                        <a:pt x="38" y="277"/>
                        <a:pt x="38" y="276"/>
                      </a:cubicBezTo>
                      <a:cubicBezTo>
                        <a:pt x="38" y="276"/>
                        <a:pt x="37" y="273"/>
                        <a:pt x="37" y="273"/>
                      </a:cubicBezTo>
                      <a:cubicBezTo>
                        <a:pt x="37" y="272"/>
                        <a:pt x="37" y="272"/>
                        <a:pt x="37" y="272"/>
                      </a:cubicBezTo>
                      <a:cubicBezTo>
                        <a:pt x="36" y="272"/>
                        <a:pt x="37" y="272"/>
                        <a:pt x="37" y="271"/>
                      </a:cubicBezTo>
                      <a:cubicBezTo>
                        <a:pt x="37" y="271"/>
                        <a:pt x="37" y="271"/>
                        <a:pt x="37" y="270"/>
                      </a:cubicBezTo>
                      <a:cubicBezTo>
                        <a:pt x="37" y="270"/>
                        <a:pt x="37" y="269"/>
                        <a:pt x="37" y="268"/>
                      </a:cubicBezTo>
                      <a:cubicBezTo>
                        <a:pt x="37" y="268"/>
                        <a:pt x="37" y="268"/>
                        <a:pt x="36" y="268"/>
                      </a:cubicBezTo>
                      <a:cubicBezTo>
                        <a:pt x="36" y="268"/>
                        <a:pt x="36" y="267"/>
                        <a:pt x="36" y="266"/>
                      </a:cubicBezTo>
                      <a:cubicBezTo>
                        <a:pt x="36" y="266"/>
                        <a:pt x="36" y="265"/>
                        <a:pt x="36" y="265"/>
                      </a:cubicBezTo>
                      <a:cubicBezTo>
                        <a:pt x="36" y="264"/>
                        <a:pt x="36" y="264"/>
                        <a:pt x="37" y="263"/>
                      </a:cubicBezTo>
                      <a:cubicBezTo>
                        <a:pt x="37" y="262"/>
                        <a:pt x="38" y="260"/>
                        <a:pt x="38" y="259"/>
                      </a:cubicBezTo>
                      <a:cubicBezTo>
                        <a:pt x="38" y="258"/>
                        <a:pt x="38" y="258"/>
                        <a:pt x="38" y="257"/>
                      </a:cubicBezTo>
                      <a:cubicBezTo>
                        <a:pt x="39" y="257"/>
                        <a:pt x="39" y="256"/>
                        <a:pt x="39" y="254"/>
                      </a:cubicBezTo>
                      <a:cubicBezTo>
                        <a:pt x="40" y="253"/>
                        <a:pt x="40" y="250"/>
                        <a:pt x="40" y="249"/>
                      </a:cubicBezTo>
                      <a:cubicBezTo>
                        <a:pt x="40" y="247"/>
                        <a:pt x="40" y="245"/>
                        <a:pt x="40" y="243"/>
                      </a:cubicBezTo>
                      <a:cubicBezTo>
                        <a:pt x="40" y="242"/>
                        <a:pt x="40" y="239"/>
                        <a:pt x="40" y="238"/>
                      </a:cubicBezTo>
                      <a:cubicBezTo>
                        <a:pt x="40" y="237"/>
                        <a:pt x="40" y="233"/>
                        <a:pt x="40" y="232"/>
                      </a:cubicBezTo>
                      <a:cubicBezTo>
                        <a:pt x="40" y="230"/>
                        <a:pt x="40" y="227"/>
                        <a:pt x="40" y="226"/>
                      </a:cubicBezTo>
                      <a:cubicBezTo>
                        <a:pt x="40" y="224"/>
                        <a:pt x="41" y="221"/>
                        <a:pt x="41" y="219"/>
                      </a:cubicBezTo>
                      <a:cubicBezTo>
                        <a:pt x="41" y="217"/>
                        <a:pt x="41" y="212"/>
                        <a:pt x="42" y="210"/>
                      </a:cubicBezTo>
                      <a:cubicBezTo>
                        <a:pt x="42" y="209"/>
                        <a:pt x="42" y="202"/>
                        <a:pt x="42" y="200"/>
                      </a:cubicBezTo>
                      <a:cubicBezTo>
                        <a:pt x="43" y="198"/>
                        <a:pt x="43" y="196"/>
                        <a:pt x="43" y="195"/>
                      </a:cubicBezTo>
                      <a:cubicBezTo>
                        <a:pt x="43" y="194"/>
                        <a:pt x="43" y="192"/>
                        <a:pt x="44" y="191"/>
                      </a:cubicBezTo>
                      <a:cubicBezTo>
                        <a:pt x="44" y="190"/>
                        <a:pt x="44" y="187"/>
                        <a:pt x="44" y="186"/>
                      </a:cubicBezTo>
                      <a:cubicBezTo>
                        <a:pt x="44" y="186"/>
                        <a:pt x="44" y="185"/>
                        <a:pt x="45" y="183"/>
                      </a:cubicBezTo>
                      <a:cubicBezTo>
                        <a:pt x="45" y="182"/>
                        <a:pt x="45" y="178"/>
                        <a:pt x="45" y="177"/>
                      </a:cubicBezTo>
                      <a:cubicBezTo>
                        <a:pt x="45" y="176"/>
                        <a:pt x="45" y="175"/>
                        <a:pt x="45" y="174"/>
                      </a:cubicBezTo>
                      <a:cubicBezTo>
                        <a:pt x="45" y="174"/>
                        <a:pt x="45" y="174"/>
                        <a:pt x="46" y="172"/>
                      </a:cubicBezTo>
                      <a:cubicBezTo>
                        <a:pt x="46" y="171"/>
                        <a:pt x="46" y="169"/>
                        <a:pt x="46" y="169"/>
                      </a:cubicBezTo>
                      <a:cubicBezTo>
                        <a:pt x="47" y="168"/>
                        <a:pt x="47" y="168"/>
                        <a:pt x="47" y="169"/>
                      </a:cubicBezTo>
                      <a:cubicBezTo>
                        <a:pt x="47" y="169"/>
                        <a:pt x="47" y="169"/>
                        <a:pt x="48" y="170"/>
                      </a:cubicBezTo>
                      <a:cubicBezTo>
                        <a:pt x="48" y="170"/>
                        <a:pt x="48" y="171"/>
                        <a:pt x="48" y="172"/>
                      </a:cubicBezTo>
                      <a:cubicBezTo>
                        <a:pt x="48" y="173"/>
                        <a:pt x="49" y="173"/>
                        <a:pt x="49" y="175"/>
                      </a:cubicBezTo>
                      <a:cubicBezTo>
                        <a:pt x="50" y="176"/>
                        <a:pt x="50" y="178"/>
                        <a:pt x="50" y="178"/>
                      </a:cubicBezTo>
                      <a:cubicBezTo>
                        <a:pt x="50" y="179"/>
                        <a:pt x="51" y="180"/>
                        <a:pt x="51" y="180"/>
                      </a:cubicBezTo>
                      <a:cubicBezTo>
                        <a:pt x="51" y="181"/>
                        <a:pt x="51" y="184"/>
                        <a:pt x="52" y="185"/>
                      </a:cubicBezTo>
                      <a:cubicBezTo>
                        <a:pt x="52" y="186"/>
                        <a:pt x="52" y="189"/>
                        <a:pt x="53" y="191"/>
                      </a:cubicBezTo>
                      <a:cubicBezTo>
                        <a:pt x="53" y="192"/>
                        <a:pt x="54" y="198"/>
                        <a:pt x="54" y="199"/>
                      </a:cubicBezTo>
                      <a:cubicBezTo>
                        <a:pt x="54" y="200"/>
                        <a:pt x="54" y="202"/>
                        <a:pt x="54" y="204"/>
                      </a:cubicBezTo>
                      <a:cubicBezTo>
                        <a:pt x="55" y="205"/>
                        <a:pt x="55" y="209"/>
                        <a:pt x="55" y="210"/>
                      </a:cubicBezTo>
                      <a:cubicBezTo>
                        <a:pt x="55" y="210"/>
                        <a:pt x="55" y="216"/>
                        <a:pt x="55" y="218"/>
                      </a:cubicBezTo>
                      <a:cubicBezTo>
                        <a:pt x="56" y="220"/>
                        <a:pt x="56" y="221"/>
                        <a:pt x="56" y="222"/>
                      </a:cubicBezTo>
                      <a:cubicBezTo>
                        <a:pt x="56" y="223"/>
                        <a:pt x="56" y="225"/>
                        <a:pt x="56" y="226"/>
                      </a:cubicBezTo>
                      <a:cubicBezTo>
                        <a:pt x="56" y="227"/>
                        <a:pt x="57" y="231"/>
                        <a:pt x="57" y="231"/>
                      </a:cubicBezTo>
                      <a:cubicBezTo>
                        <a:pt x="57" y="232"/>
                        <a:pt x="57" y="238"/>
                        <a:pt x="58" y="239"/>
                      </a:cubicBezTo>
                      <a:cubicBezTo>
                        <a:pt x="58" y="240"/>
                        <a:pt x="58" y="246"/>
                        <a:pt x="58" y="246"/>
                      </a:cubicBezTo>
                      <a:cubicBezTo>
                        <a:pt x="59" y="247"/>
                        <a:pt x="59" y="249"/>
                        <a:pt x="59" y="250"/>
                      </a:cubicBezTo>
                      <a:cubicBezTo>
                        <a:pt x="59" y="251"/>
                        <a:pt x="59" y="251"/>
                        <a:pt x="59" y="252"/>
                      </a:cubicBezTo>
                      <a:cubicBezTo>
                        <a:pt x="59" y="254"/>
                        <a:pt x="59" y="255"/>
                        <a:pt x="59" y="256"/>
                      </a:cubicBezTo>
                      <a:cubicBezTo>
                        <a:pt x="59" y="257"/>
                        <a:pt x="60" y="259"/>
                        <a:pt x="60" y="260"/>
                      </a:cubicBezTo>
                      <a:cubicBezTo>
                        <a:pt x="61" y="260"/>
                        <a:pt x="61" y="262"/>
                        <a:pt x="62" y="262"/>
                      </a:cubicBezTo>
                      <a:cubicBezTo>
                        <a:pt x="62" y="263"/>
                        <a:pt x="62" y="264"/>
                        <a:pt x="62" y="265"/>
                      </a:cubicBezTo>
                      <a:cubicBezTo>
                        <a:pt x="63" y="265"/>
                        <a:pt x="63" y="267"/>
                        <a:pt x="64" y="267"/>
                      </a:cubicBezTo>
                      <a:cubicBezTo>
                        <a:pt x="64" y="267"/>
                        <a:pt x="64" y="268"/>
                        <a:pt x="64" y="268"/>
                      </a:cubicBezTo>
                      <a:cubicBezTo>
                        <a:pt x="64" y="268"/>
                        <a:pt x="64" y="268"/>
                        <a:pt x="64" y="268"/>
                      </a:cubicBezTo>
                      <a:cubicBezTo>
                        <a:pt x="64" y="269"/>
                        <a:pt x="65" y="270"/>
                        <a:pt x="65" y="271"/>
                      </a:cubicBezTo>
                      <a:cubicBezTo>
                        <a:pt x="65" y="272"/>
                        <a:pt x="66" y="272"/>
                        <a:pt x="66" y="272"/>
                      </a:cubicBezTo>
                      <a:cubicBezTo>
                        <a:pt x="66" y="272"/>
                        <a:pt x="66" y="272"/>
                        <a:pt x="66" y="273"/>
                      </a:cubicBezTo>
                      <a:cubicBezTo>
                        <a:pt x="66" y="273"/>
                        <a:pt x="66" y="274"/>
                        <a:pt x="66" y="275"/>
                      </a:cubicBezTo>
                      <a:cubicBezTo>
                        <a:pt x="66" y="275"/>
                        <a:pt x="66" y="277"/>
                        <a:pt x="66" y="277"/>
                      </a:cubicBezTo>
                      <a:cubicBezTo>
                        <a:pt x="66" y="278"/>
                        <a:pt x="66" y="278"/>
                        <a:pt x="67" y="278"/>
                      </a:cubicBezTo>
                      <a:cubicBezTo>
                        <a:pt x="67" y="279"/>
                        <a:pt x="67" y="279"/>
                        <a:pt x="67" y="279"/>
                      </a:cubicBezTo>
                      <a:cubicBezTo>
                        <a:pt x="68" y="279"/>
                        <a:pt x="69" y="280"/>
                        <a:pt x="69" y="280"/>
                      </a:cubicBezTo>
                      <a:cubicBezTo>
                        <a:pt x="70" y="280"/>
                        <a:pt x="70" y="280"/>
                        <a:pt x="70" y="280"/>
                      </a:cubicBezTo>
                      <a:cubicBezTo>
                        <a:pt x="71" y="280"/>
                        <a:pt x="71" y="280"/>
                        <a:pt x="71" y="281"/>
                      </a:cubicBezTo>
                      <a:cubicBezTo>
                        <a:pt x="70" y="281"/>
                        <a:pt x="70" y="281"/>
                        <a:pt x="70" y="282"/>
                      </a:cubicBezTo>
                      <a:cubicBezTo>
                        <a:pt x="70" y="283"/>
                        <a:pt x="71" y="283"/>
                        <a:pt x="71" y="284"/>
                      </a:cubicBezTo>
                      <a:cubicBezTo>
                        <a:pt x="72" y="284"/>
                        <a:pt x="72" y="284"/>
                        <a:pt x="72" y="284"/>
                      </a:cubicBezTo>
                      <a:cubicBezTo>
                        <a:pt x="73" y="284"/>
                        <a:pt x="75" y="284"/>
                        <a:pt x="76" y="284"/>
                      </a:cubicBezTo>
                      <a:cubicBezTo>
                        <a:pt x="77" y="284"/>
                        <a:pt x="82" y="284"/>
                        <a:pt x="84" y="284"/>
                      </a:cubicBezTo>
                      <a:cubicBezTo>
                        <a:pt x="87" y="284"/>
                        <a:pt x="88" y="283"/>
                        <a:pt x="89" y="283"/>
                      </a:cubicBezTo>
                      <a:cubicBezTo>
                        <a:pt x="89" y="283"/>
                        <a:pt x="89" y="283"/>
                        <a:pt x="89" y="283"/>
                      </a:cubicBezTo>
                      <a:cubicBezTo>
                        <a:pt x="89" y="283"/>
                        <a:pt x="89" y="282"/>
                        <a:pt x="89" y="28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  <a:effectLst>
                  <a:outerShdw blurRad="254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 dirty="0">
                    <a:latin typeface="Bahnschrift SemiBold Condensed" panose="020B0502040204020203" pitchFamily="34" charset="0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id="{644C720B-5E0D-6D2C-157C-58879656668C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9977388" y="2577605"/>
                  <a:ext cx="250508" cy="937799"/>
                </a:xfrm>
                <a:custGeom>
                  <a:avLst/>
                  <a:gdLst>
                    <a:gd name="T0" fmla="*/ 163 w 165"/>
                    <a:gd name="T1" fmla="*/ 158 h 618"/>
                    <a:gd name="T2" fmla="*/ 160 w 165"/>
                    <a:gd name="T3" fmla="*/ 117 h 618"/>
                    <a:gd name="T4" fmla="*/ 147 w 165"/>
                    <a:gd name="T5" fmla="*/ 102 h 618"/>
                    <a:gd name="T6" fmla="*/ 103 w 165"/>
                    <a:gd name="T7" fmla="*/ 7 h 618"/>
                    <a:gd name="T8" fmla="*/ 51 w 165"/>
                    <a:gd name="T9" fmla="*/ 43 h 618"/>
                    <a:gd name="T10" fmla="*/ 56 w 165"/>
                    <a:gd name="T11" fmla="*/ 96 h 618"/>
                    <a:gd name="T12" fmla="*/ 37 w 165"/>
                    <a:gd name="T13" fmla="*/ 110 h 618"/>
                    <a:gd name="T14" fmla="*/ 26 w 165"/>
                    <a:gd name="T15" fmla="*/ 143 h 618"/>
                    <a:gd name="T16" fmla="*/ 13 w 165"/>
                    <a:gd name="T17" fmla="*/ 212 h 618"/>
                    <a:gd name="T18" fmla="*/ 10 w 165"/>
                    <a:gd name="T19" fmla="*/ 260 h 618"/>
                    <a:gd name="T20" fmla="*/ 3 w 165"/>
                    <a:gd name="T21" fmla="*/ 319 h 618"/>
                    <a:gd name="T22" fmla="*/ 4 w 165"/>
                    <a:gd name="T23" fmla="*/ 344 h 618"/>
                    <a:gd name="T24" fmla="*/ 18 w 165"/>
                    <a:gd name="T25" fmla="*/ 355 h 618"/>
                    <a:gd name="T26" fmla="*/ 23 w 165"/>
                    <a:gd name="T27" fmla="*/ 350 h 618"/>
                    <a:gd name="T28" fmla="*/ 12 w 165"/>
                    <a:gd name="T29" fmla="*/ 341 h 618"/>
                    <a:gd name="T30" fmla="*/ 11 w 165"/>
                    <a:gd name="T31" fmla="*/ 327 h 618"/>
                    <a:gd name="T32" fmla="*/ 15 w 165"/>
                    <a:gd name="T33" fmla="*/ 336 h 618"/>
                    <a:gd name="T34" fmla="*/ 21 w 165"/>
                    <a:gd name="T35" fmla="*/ 326 h 618"/>
                    <a:gd name="T36" fmla="*/ 18 w 165"/>
                    <a:gd name="T37" fmla="*/ 297 h 618"/>
                    <a:gd name="T38" fmla="*/ 24 w 165"/>
                    <a:gd name="T39" fmla="*/ 315 h 618"/>
                    <a:gd name="T40" fmla="*/ 25 w 165"/>
                    <a:gd name="T41" fmla="*/ 368 h 618"/>
                    <a:gd name="T42" fmla="*/ 17 w 165"/>
                    <a:gd name="T43" fmla="*/ 412 h 618"/>
                    <a:gd name="T44" fmla="*/ 33 w 165"/>
                    <a:gd name="T45" fmla="*/ 418 h 618"/>
                    <a:gd name="T46" fmla="*/ 44 w 165"/>
                    <a:gd name="T47" fmla="*/ 450 h 618"/>
                    <a:gd name="T48" fmla="*/ 49 w 165"/>
                    <a:gd name="T49" fmla="*/ 532 h 618"/>
                    <a:gd name="T50" fmla="*/ 45 w 165"/>
                    <a:gd name="T51" fmla="*/ 572 h 618"/>
                    <a:gd name="T52" fmla="*/ 48 w 165"/>
                    <a:gd name="T53" fmla="*/ 594 h 618"/>
                    <a:gd name="T54" fmla="*/ 48 w 165"/>
                    <a:gd name="T55" fmla="*/ 602 h 618"/>
                    <a:gd name="T56" fmla="*/ 59 w 165"/>
                    <a:gd name="T57" fmla="*/ 617 h 618"/>
                    <a:gd name="T58" fmla="*/ 79 w 165"/>
                    <a:gd name="T59" fmla="*/ 599 h 618"/>
                    <a:gd name="T60" fmla="*/ 102 w 165"/>
                    <a:gd name="T61" fmla="*/ 573 h 618"/>
                    <a:gd name="T62" fmla="*/ 109 w 165"/>
                    <a:gd name="T63" fmla="*/ 596 h 618"/>
                    <a:gd name="T64" fmla="*/ 115 w 165"/>
                    <a:gd name="T65" fmla="*/ 567 h 618"/>
                    <a:gd name="T66" fmla="*/ 108 w 165"/>
                    <a:gd name="T67" fmla="*/ 543 h 618"/>
                    <a:gd name="T68" fmla="*/ 102 w 165"/>
                    <a:gd name="T69" fmla="*/ 478 h 618"/>
                    <a:gd name="T70" fmla="*/ 108 w 165"/>
                    <a:gd name="T71" fmla="*/ 428 h 618"/>
                    <a:gd name="T72" fmla="*/ 118 w 165"/>
                    <a:gd name="T73" fmla="*/ 420 h 618"/>
                    <a:gd name="T74" fmla="*/ 110 w 165"/>
                    <a:gd name="T75" fmla="*/ 359 h 618"/>
                    <a:gd name="T76" fmla="*/ 118 w 165"/>
                    <a:gd name="T77" fmla="*/ 351 h 618"/>
                    <a:gd name="T78" fmla="*/ 128 w 165"/>
                    <a:gd name="T79" fmla="*/ 343 h 618"/>
                    <a:gd name="T80" fmla="*/ 134 w 165"/>
                    <a:gd name="T81" fmla="*/ 309 h 618"/>
                    <a:gd name="T82" fmla="*/ 140 w 165"/>
                    <a:gd name="T83" fmla="*/ 296 h 618"/>
                    <a:gd name="T84" fmla="*/ 148 w 165"/>
                    <a:gd name="T85" fmla="*/ 267 h 618"/>
                    <a:gd name="T86" fmla="*/ 157 w 165"/>
                    <a:gd name="T87" fmla="*/ 250 h 618"/>
                    <a:gd name="T88" fmla="*/ 159 w 165"/>
                    <a:gd name="T89" fmla="*/ 235 h 618"/>
                    <a:gd name="T90" fmla="*/ 75 w 165"/>
                    <a:gd name="T91" fmla="*/ 566 h 618"/>
                    <a:gd name="T92" fmla="*/ 68 w 165"/>
                    <a:gd name="T93" fmla="*/ 561 h 618"/>
                    <a:gd name="T94" fmla="*/ 74 w 165"/>
                    <a:gd name="T95" fmla="*/ 499 h 618"/>
                    <a:gd name="T96" fmla="*/ 128 w 165"/>
                    <a:gd name="T97" fmla="*/ 233 h 618"/>
                    <a:gd name="T98" fmla="*/ 123 w 165"/>
                    <a:gd name="T99" fmla="*/ 240 h 618"/>
                    <a:gd name="T100" fmla="*/ 117 w 165"/>
                    <a:gd name="T101" fmla="*/ 220 h 618"/>
                    <a:gd name="T102" fmla="*/ 128 w 165"/>
                    <a:gd name="T103" fmla="*/ 208 h 618"/>
                    <a:gd name="T104" fmla="*/ 129 w 165"/>
                    <a:gd name="T105" fmla="*/ 200 h 618"/>
                    <a:gd name="T106" fmla="*/ 130 w 165"/>
                    <a:gd name="T107" fmla="*/ 224 h 6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165" h="618">
                      <a:moveTo>
                        <a:pt x="163" y="212"/>
                      </a:moveTo>
                      <a:cubicBezTo>
                        <a:pt x="163" y="211"/>
                        <a:pt x="161" y="207"/>
                        <a:pt x="161" y="206"/>
                      </a:cubicBezTo>
                      <a:cubicBezTo>
                        <a:pt x="160" y="206"/>
                        <a:pt x="160" y="205"/>
                        <a:pt x="160" y="204"/>
                      </a:cubicBezTo>
                      <a:cubicBezTo>
                        <a:pt x="161" y="204"/>
                        <a:pt x="162" y="191"/>
                        <a:pt x="162" y="188"/>
                      </a:cubicBezTo>
                      <a:cubicBezTo>
                        <a:pt x="162" y="184"/>
                        <a:pt x="163" y="173"/>
                        <a:pt x="163" y="168"/>
                      </a:cubicBezTo>
                      <a:cubicBezTo>
                        <a:pt x="163" y="163"/>
                        <a:pt x="163" y="159"/>
                        <a:pt x="163" y="158"/>
                      </a:cubicBezTo>
                      <a:cubicBezTo>
                        <a:pt x="163" y="157"/>
                        <a:pt x="163" y="156"/>
                        <a:pt x="163" y="154"/>
                      </a:cubicBezTo>
                      <a:cubicBezTo>
                        <a:pt x="163" y="151"/>
                        <a:pt x="162" y="143"/>
                        <a:pt x="162" y="140"/>
                      </a:cubicBezTo>
                      <a:cubicBezTo>
                        <a:pt x="161" y="137"/>
                        <a:pt x="160" y="132"/>
                        <a:pt x="160" y="131"/>
                      </a:cubicBezTo>
                      <a:cubicBezTo>
                        <a:pt x="160" y="130"/>
                        <a:pt x="160" y="130"/>
                        <a:pt x="160" y="129"/>
                      </a:cubicBezTo>
                      <a:cubicBezTo>
                        <a:pt x="160" y="127"/>
                        <a:pt x="160" y="126"/>
                        <a:pt x="160" y="125"/>
                      </a:cubicBezTo>
                      <a:cubicBezTo>
                        <a:pt x="160" y="123"/>
                        <a:pt x="161" y="118"/>
                        <a:pt x="160" y="117"/>
                      </a:cubicBezTo>
                      <a:cubicBezTo>
                        <a:pt x="160" y="116"/>
                        <a:pt x="160" y="115"/>
                        <a:pt x="159" y="114"/>
                      </a:cubicBezTo>
                      <a:cubicBezTo>
                        <a:pt x="159" y="112"/>
                        <a:pt x="158" y="110"/>
                        <a:pt x="157" y="109"/>
                      </a:cubicBezTo>
                      <a:cubicBezTo>
                        <a:pt x="157" y="107"/>
                        <a:pt x="155" y="106"/>
                        <a:pt x="155" y="106"/>
                      </a:cubicBezTo>
                      <a:cubicBezTo>
                        <a:pt x="154" y="105"/>
                        <a:pt x="152" y="105"/>
                        <a:pt x="151" y="105"/>
                      </a:cubicBezTo>
                      <a:cubicBezTo>
                        <a:pt x="151" y="104"/>
                        <a:pt x="150" y="104"/>
                        <a:pt x="150" y="104"/>
                      </a:cubicBezTo>
                      <a:cubicBezTo>
                        <a:pt x="150" y="103"/>
                        <a:pt x="148" y="103"/>
                        <a:pt x="147" y="102"/>
                      </a:cubicBezTo>
                      <a:cubicBezTo>
                        <a:pt x="146" y="102"/>
                        <a:pt x="144" y="100"/>
                        <a:pt x="143" y="100"/>
                      </a:cubicBezTo>
                      <a:cubicBezTo>
                        <a:pt x="142" y="99"/>
                        <a:pt x="139" y="97"/>
                        <a:pt x="138" y="97"/>
                      </a:cubicBezTo>
                      <a:cubicBezTo>
                        <a:pt x="137" y="96"/>
                        <a:pt x="137" y="96"/>
                        <a:pt x="135" y="92"/>
                      </a:cubicBezTo>
                      <a:cubicBezTo>
                        <a:pt x="134" y="89"/>
                        <a:pt x="129" y="76"/>
                        <a:pt x="128" y="72"/>
                      </a:cubicBezTo>
                      <a:cubicBezTo>
                        <a:pt x="127" y="69"/>
                        <a:pt x="118" y="35"/>
                        <a:pt x="115" y="27"/>
                      </a:cubicBezTo>
                      <a:cubicBezTo>
                        <a:pt x="113" y="18"/>
                        <a:pt x="107" y="11"/>
                        <a:pt x="103" y="7"/>
                      </a:cubicBezTo>
                      <a:cubicBezTo>
                        <a:pt x="99" y="3"/>
                        <a:pt x="91" y="0"/>
                        <a:pt x="86" y="0"/>
                      </a:cubicBezTo>
                      <a:cubicBezTo>
                        <a:pt x="81" y="0"/>
                        <a:pt x="76" y="2"/>
                        <a:pt x="74" y="3"/>
                      </a:cubicBezTo>
                      <a:cubicBezTo>
                        <a:pt x="72" y="4"/>
                        <a:pt x="69" y="6"/>
                        <a:pt x="68" y="6"/>
                      </a:cubicBezTo>
                      <a:cubicBezTo>
                        <a:pt x="66" y="6"/>
                        <a:pt x="63" y="9"/>
                        <a:pt x="58" y="12"/>
                      </a:cubicBezTo>
                      <a:cubicBezTo>
                        <a:pt x="54" y="15"/>
                        <a:pt x="52" y="18"/>
                        <a:pt x="51" y="22"/>
                      </a:cubicBezTo>
                      <a:cubicBezTo>
                        <a:pt x="50" y="26"/>
                        <a:pt x="51" y="37"/>
                        <a:pt x="51" y="43"/>
                      </a:cubicBezTo>
                      <a:cubicBezTo>
                        <a:pt x="52" y="50"/>
                        <a:pt x="54" y="57"/>
                        <a:pt x="54" y="60"/>
                      </a:cubicBezTo>
                      <a:cubicBezTo>
                        <a:pt x="54" y="62"/>
                        <a:pt x="55" y="67"/>
                        <a:pt x="56" y="70"/>
                      </a:cubicBezTo>
                      <a:cubicBezTo>
                        <a:pt x="56" y="73"/>
                        <a:pt x="58" y="80"/>
                        <a:pt x="58" y="83"/>
                      </a:cubicBezTo>
                      <a:cubicBezTo>
                        <a:pt x="59" y="86"/>
                        <a:pt x="60" y="87"/>
                        <a:pt x="60" y="89"/>
                      </a:cubicBezTo>
                      <a:cubicBezTo>
                        <a:pt x="60" y="92"/>
                        <a:pt x="59" y="93"/>
                        <a:pt x="58" y="94"/>
                      </a:cubicBezTo>
                      <a:cubicBezTo>
                        <a:pt x="57" y="95"/>
                        <a:pt x="57" y="94"/>
                        <a:pt x="56" y="96"/>
                      </a:cubicBezTo>
                      <a:cubicBezTo>
                        <a:pt x="55" y="97"/>
                        <a:pt x="54" y="99"/>
                        <a:pt x="53" y="100"/>
                      </a:cubicBezTo>
                      <a:cubicBezTo>
                        <a:pt x="52" y="101"/>
                        <a:pt x="52" y="101"/>
                        <a:pt x="51" y="101"/>
                      </a:cubicBezTo>
                      <a:cubicBezTo>
                        <a:pt x="50" y="102"/>
                        <a:pt x="49" y="102"/>
                        <a:pt x="48" y="103"/>
                      </a:cubicBezTo>
                      <a:cubicBezTo>
                        <a:pt x="46" y="103"/>
                        <a:pt x="45" y="104"/>
                        <a:pt x="43" y="105"/>
                      </a:cubicBezTo>
                      <a:cubicBezTo>
                        <a:pt x="41" y="106"/>
                        <a:pt x="40" y="107"/>
                        <a:pt x="39" y="108"/>
                      </a:cubicBezTo>
                      <a:cubicBezTo>
                        <a:pt x="38" y="109"/>
                        <a:pt x="38" y="109"/>
                        <a:pt x="37" y="110"/>
                      </a:cubicBezTo>
                      <a:cubicBezTo>
                        <a:pt x="36" y="111"/>
                        <a:pt x="36" y="110"/>
                        <a:pt x="35" y="111"/>
                      </a:cubicBezTo>
                      <a:cubicBezTo>
                        <a:pt x="34" y="112"/>
                        <a:pt x="33" y="115"/>
                        <a:pt x="32" y="116"/>
                      </a:cubicBezTo>
                      <a:cubicBezTo>
                        <a:pt x="32" y="118"/>
                        <a:pt x="31" y="120"/>
                        <a:pt x="31" y="121"/>
                      </a:cubicBezTo>
                      <a:cubicBezTo>
                        <a:pt x="30" y="123"/>
                        <a:pt x="29" y="127"/>
                        <a:pt x="29" y="129"/>
                      </a:cubicBezTo>
                      <a:cubicBezTo>
                        <a:pt x="29" y="130"/>
                        <a:pt x="28" y="134"/>
                        <a:pt x="28" y="136"/>
                      </a:cubicBezTo>
                      <a:cubicBezTo>
                        <a:pt x="27" y="139"/>
                        <a:pt x="27" y="141"/>
                        <a:pt x="26" y="143"/>
                      </a:cubicBezTo>
                      <a:cubicBezTo>
                        <a:pt x="26" y="146"/>
                        <a:pt x="24" y="153"/>
                        <a:pt x="24" y="157"/>
                      </a:cubicBezTo>
                      <a:cubicBezTo>
                        <a:pt x="23" y="160"/>
                        <a:pt x="21" y="168"/>
                        <a:pt x="21" y="171"/>
                      </a:cubicBezTo>
                      <a:cubicBezTo>
                        <a:pt x="20" y="174"/>
                        <a:pt x="18" y="183"/>
                        <a:pt x="18" y="186"/>
                      </a:cubicBezTo>
                      <a:cubicBezTo>
                        <a:pt x="17" y="188"/>
                        <a:pt x="16" y="195"/>
                        <a:pt x="16" y="196"/>
                      </a:cubicBezTo>
                      <a:cubicBezTo>
                        <a:pt x="16" y="197"/>
                        <a:pt x="15" y="201"/>
                        <a:pt x="15" y="203"/>
                      </a:cubicBezTo>
                      <a:cubicBezTo>
                        <a:pt x="14" y="206"/>
                        <a:pt x="13" y="209"/>
                        <a:pt x="13" y="212"/>
                      </a:cubicBezTo>
                      <a:cubicBezTo>
                        <a:pt x="12" y="214"/>
                        <a:pt x="11" y="218"/>
                        <a:pt x="11" y="220"/>
                      </a:cubicBezTo>
                      <a:cubicBezTo>
                        <a:pt x="11" y="222"/>
                        <a:pt x="12" y="224"/>
                        <a:pt x="12" y="225"/>
                      </a:cubicBezTo>
                      <a:cubicBezTo>
                        <a:pt x="12" y="226"/>
                        <a:pt x="12" y="231"/>
                        <a:pt x="13" y="232"/>
                      </a:cubicBezTo>
                      <a:cubicBezTo>
                        <a:pt x="13" y="232"/>
                        <a:pt x="12" y="233"/>
                        <a:pt x="12" y="235"/>
                      </a:cubicBezTo>
                      <a:cubicBezTo>
                        <a:pt x="12" y="236"/>
                        <a:pt x="11" y="242"/>
                        <a:pt x="11" y="244"/>
                      </a:cubicBezTo>
                      <a:cubicBezTo>
                        <a:pt x="11" y="245"/>
                        <a:pt x="10" y="256"/>
                        <a:pt x="10" y="260"/>
                      </a:cubicBezTo>
                      <a:cubicBezTo>
                        <a:pt x="10" y="264"/>
                        <a:pt x="10" y="269"/>
                        <a:pt x="10" y="276"/>
                      </a:cubicBezTo>
                      <a:cubicBezTo>
                        <a:pt x="9" y="282"/>
                        <a:pt x="8" y="290"/>
                        <a:pt x="8" y="290"/>
                      </a:cubicBezTo>
                      <a:cubicBezTo>
                        <a:pt x="8" y="291"/>
                        <a:pt x="8" y="292"/>
                        <a:pt x="8" y="293"/>
                      </a:cubicBezTo>
                      <a:cubicBezTo>
                        <a:pt x="8" y="294"/>
                        <a:pt x="7" y="300"/>
                        <a:pt x="6" y="302"/>
                      </a:cubicBezTo>
                      <a:cubicBezTo>
                        <a:pt x="6" y="305"/>
                        <a:pt x="5" y="308"/>
                        <a:pt x="4" y="312"/>
                      </a:cubicBezTo>
                      <a:cubicBezTo>
                        <a:pt x="4" y="316"/>
                        <a:pt x="4" y="317"/>
                        <a:pt x="3" y="319"/>
                      </a:cubicBezTo>
                      <a:cubicBezTo>
                        <a:pt x="3" y="320"/>
                        <a:pt x="3" y="321"/>
                        <a:pt x="3" y="323"/>
                      </a:cubicBezTo>
                      <a:cubicBezTo>
                        <a:pt x="3" y="324"/>
                        <a:pt x="3" y="325"/>
                        <a:pt x="2" y="327"/>
                      </a:cubicBezTo>
                      <a:cubicBezTo>
                        <a:pt x="2" y="329"/>
                        <a:pt x="1" y="331"/>
                        <a:pt x="1" y="332"/>
                      </a:cubicBezTo>
                      <a:cubicBezTo>
                        <a:pt x="0" y="333"/>
                        <a:pt x="1" y="333"/>
                        <a:pt x="1" y="334"/>
                      </a:cubicBezTo>
                      <a:cubicBezTo>
                        <a:pt x="1" y="334"/>
                        <a:pt x="2" y="337"/>
                        <a:pt x="3" y="340"/>
                      </a:cubicBezTo>
                      <a:cubicBezTo>
                        <a:pt x="4" y="342"/>
                        <a:pt x="4" y="342"/>
                        <a:pt x="4" y="344"/>
                      </a:cubicBezTo>
                      <a:cubicBezTo>
                        <a:pt x="5" y="345"/>
                        <a:pt x="6" y="345"/>
                        <a:pt x="6" y="345"/>
                      </a:cubicBezTo>
                      <a:cubicBezTo>
                        <a:pt x="6" y="345"/>
                        <a:pt x="6" y="346"/>
                        <a:pt x="8" y="346"/>
                      </a:cubicBezTo>
                      <a:cubicBezTo>
                        <a:pt x="9" y="347"/>
                        <a:pt x="10" y="348"/>
                        <a:pt x="11" y="349"/>
                      </a:cubicBezTo>
                      <a:cubicBezTo>
                        <a:pt x="12" y="350"/>
                        <a:pt x="14" y="351"/>
                        <a:pt x="14" y="352"/>
                      </a:cubicBezTo>
                      <a:cubicBezTo>
                        <a:pt x="14" y="352"/>
                        <a:pt x="15" y="352"/>
                        <a:pt x="16" y="353"/>
                      </a:cubicBezTo>
                      <a:cubicBezTo>
                        <a:pt x="17" y="354"/>
                        <a:pt x="18" y="354"/>
                        <a:pt x="18" y="355"/>
                      </a:cubicBezTo>
                      <a:cubicBezTo>
                        <a:pt x="19" y="355"/>
                        <a:pt x="20" y="356"/>
                        <a:pt x="21" y="357"/>
                      </a:cubicBezTo>
                      <a:cubicBezTo>
                        <a:pt x="21" y="357"/>
                        <a:pt x="21" y="357"/>
                        <a:pt x="22" y="357"/>
                      </a:cubicBezTo>
                      <a:cubicBezTo>
                        <a:pt x="22" y="356"/>
                        <a:pt x="22" y="356"/>
                        <a:pt x="22" y="355"/>
                      </a:cubicBezTo>
                      <a:cubicBezTo>
                        <a:pt x="22" y="354"/>
                        <a:pt x="22" y="353"/>
                        <a:pt x="22" y="353"/>
                      </a:cubicBezTo>
                      <a:cubicBezTo>
                        <a:pt x="22" y="352"/>
                        <a:pt x="22" y="353"/>
                        <a:pt x="23" y="352"/>
                      </a:cubicBezTo>
                      <a:cubicBezTo>
                        <a:pt x="24" y="351"/>
                        <a:pt x="23" y="351"/>
                        <a:pt x="23" y="350"/>
                      </a:cubicBezTo>
                      <a:cubicBezTo>
                        <a:pt x="23" y="349"/>
                        <a:pt x="21" y="348"/>
                        <a:pt x="21" y="347"/>
                      </a:cubicBezTo>
                      <a:cubicBezTo>
                        <a:pt x="20" y="347"/>
                        <a:pt x="19" y="347"/>
                        <a:pt x="19" y="347"/>
                      </a:cubicBezTo>
                      <a:cubicBezTo>
                        <a:pt x="18" y="346"/>
                        <a:pt x="18" y="346"/>
                        <a:pt x="18" y="346"/>
                      </a:cubicBezTo>
                      <a:cubicBezTo>
                        <a:pt x="18" y="345"/>
                        <a:pt x="18" y="344"/>
                        <a:pt x="17" y="344"/>
                      </a:cubicBezTo>
                      <a:cubicBezTo>
                        <a:pt x="17" y="343"/>
                        <a:pt x="14" y="342"/>
                        <a:pt x="14" y="342"/>
                      </a:cubicBezTo>
                      <a:cubicBezTo>
                        <a:pt x="13" y="341"/>
                        <a:pt x="13" y="341"/>
                        <a:pt x="12" y="341"/>
                      </a:cubicBezTo>
                      <a:cubicBezTo>
                        <a:pt x="12" y="340"/>
                        <a:pt x="12" y="340"/>
                        <a:pt x="12" y="339"/>
                      </a:cubicBezTo>
                      <a:cubicBezTo>
                        <a:pt x="12" y="338"/>
                        <a:pt x="11" y="337"/>
                        <a:pt x="11" y="336"/>
                      </a:cubicBezTo>
                      <a:cubicBezTo>
                        <a:pt x="11" y="335"/>
                        <a:pt x="10" y="334"/>
                        <a:pt x="10" y="333"/>
                      </a:cubicBezTo>
                      <a:cubicBezTo>
                        <a:pt x="10" y="333"/>
                        <a:pt x="10" y="332"/>
                        <a:pt x="10" y="332"/>
                      </a:cubicBezTo>
                      <a:cubicBezTo>
                        <a:pt x="10" y="331"/>
                        <a:pt x="10" y="328"/>
                        <a:pt x="10" y="328"/>
                      </a:cubicBezTo>
                      <a:cubicBezTo>
                        <a:pt x="10" y="327"/>
                        <a:pt x="11" y="327"/>
                        <a:pt x="11" y="327"/>
                      </a:cubicBezTo>
                      <a:cubicBezTo>
                        <a:pt x="12" y="327"/>
                        <a:pt x="12" y="326"/>
                        <a:pt x="12" y="326"/>
                      </a:cubicBezTo>
                      <a:cubicBezTo>
                        <a:pt x="12" y="326"/>
                        <a:pt x="12" y="326"/>
                        <a:pt x="13" y="326"/>
                      </a:cubicBezTo>
                      <a:cubicBezTo>
                        <a:pt x="14" y="326"/>
                        <a:pt x="14" y="326"/>
                        <a:pt x="14" y="325"/>
                      </a:cubicBezTo>
                      <a:cubicBezTo>
                        <a:pt x="15" y="325"/>
                        <a:pt x="15" y="325"/>
                        <a:pt x="15" y="326"/>
                      </a:cubicBezTo>
                      <a:cubicBezTo>
                        <a:pt x="16" y="328"/>
                        <a:pt x="15" y="330"/>
                        <a:pt x="15" y="331"/>
                      </a:cubicBezTo>
                      <a:cubicBezTo>
                        <a:pt x="15" y="332"/>
                        <a:pt x="15" y="334"/>
                        <a:pt x="15" y="336"/>
                      </a:cubicBezTo>
                      <a:cubicBezTo>
                        <a:pt x="16" y="337"/>
                        <a:pt x="17" y="340"/>
                        <a:pt x="18" y="341"/>
                      </a:cubicBezTo>
                      <a:cubicBezTo>
                        <a:pt x="19" y="342"/>
                        <a:pt x="21" y="342"/>
                        <a:pt x="22" y="342"/>
                      </a:cubicBezTo>
                      <a:cubicBezTo>
                        <a:pt x="22" y="341"/>
                        <a:pt x="22" y="341"/>
                        <a:pt x="22" y="340"/>
                      </a:cubicBezTo>
                      <a:cubicBezTo>
                        <a:pt x="22" y="340"/>
                        <a:pt x="22" y="338"/>
                        <a:pt x="22" y="337"/>
                      </a:cubicBezTo>
                      <a:cubicBezTo>
                        <a:pt x="22" y="336"/>
                        <a:pt x="22" y="333"/>
                        <a:pt x="21" y="331"/>
                      </a:cubicBezTo>
                      <a:cubicBezTo>
                        <a:pt x="21" y="329"/>
                        <a:pt x="21" y="327"/>
                        <a:pt x="21" y="326"/>
                      </a:cubicBezTo>
                      <a:cubicBezTo>
                        <a:pt x="21" y="324"/>
                        <a:pt x="21" y="322"/>
                        <a:pt x="21" y="321"/>
                      </a:cubicBezTo>
                      <a:cubicBezTo>
                        <a:pt x="21" y="320"/>
                        <a:pt x="21" y="318"/>
                        <a:pt x="22" y="316"/>
                      </a:cubicBezTo>
                      <a:cubicBezTo>
                        <a:pt x="22" y="315"/>
                        <a:pt x="21" y="311"/>
                        <a:pt x="21" y="310"/>
                      </a:cubicBezTo>
                      <a:cubicBezTo>
                        <a:pt x="21" y="308"/>
                        <a:pt x="19" y="305"/>
                        <a:pt x="19" y="304"/>
                      </a:cubicBezTo>
                      <a:cubicBezTo>
                        <a:pt x="18" y="303"/>
                        <a:pt x="18" y="302"/>
                        <a:pt x="18" y="301"/>
                      </a:cubicBezTo>
                      <a:cubicBezTo>
                        <a:pt x="18" y="300"/>
                        <a:pt x="18" y="298"/>
                        <a:pt x="18" y="297"/>
                      </a:cubicBezTo>
                      <a:cubicBezTo>
                        <a:pt x="18" y="297"/>
                        <a:pt x="18" y="297"/>
                        <a:pt x="19" y="297"/>
                      </a:cubicBezTo>
                      <a:cubicBezTo>
                        <a:pt x="19" y="297"/>
                        <a:pt x="20" y="297"/>
                        <a:pt x="21" y="297"/>
                      </a:cubicBezTo>
                      <a:cubicBezTo>
                        <a:pt x="22" y="298"/>
                        <a:pt x="22" y="298"/>
                        <a:pt x="22" y="297"/>
                      </a:cubicBezTo>
                      <a:cubicBezTo>
                        <a:pt x="23" y="297"/>
                        <a:pt x="23" y="297"/>
                        <a:pt x="23" y="298"/>
                      </a:cubicBezTo>
                      <a:cubicBezTo>
                        <a:pt x="23" y="299"/>
                        <a:pt x="23" y="301"/>
                        <a:pt x="23" y="304"/>
                      </a:cubicBezTo>
                      <a:cubicBezTo>
                        <a:pt x="23" y="307"/>
                        <a:pt x="24" y="312"/>
                        <a:pt x="24" y="315"/>
                      </a:cubicBezTo>
                      <a:cubicBezTo>
                        <a:pt x="24" y="317"/>
                        <a:pt x="25" y="325"/>
                        <a:pt x="25" y="329"/>
                      </a:cubicBezTo>
                      <a:cubicBezTo>
                        <a:pt x="26" y="332"/>
                        <a:pt x="26" y="343"/>
                        <a:pt x="26" y="345"/>
                      </a:cubicBezTo>
                      <a:cubicBezTo>
                        <a:pt x="26" y="347"/>
                        <a:pt x="26" y="352"/>
                        <a:pt x="26" y="354"/>
                      </a:cubicBezTo>
                      <a:cubicBezTo>
                        <a:pt x="26" y="355"/>
                        <a:pt x="26" y="358"/>
                        <a:pt x="26" y="360"/>
                      </a:cubicBezTo>
                      <a:cubicBezTo>
                        <a:pt x="26" y="361"/>
                        <a:pt x="26" y="363"/>
                        <a:pt x="25" y="364"/>
                      </a:cubicBezTo>
                      <a:cubicBezTo>
                        <a:pt x="25" y="365"/>
                        <a:pt x="25" y="367"/>
                        <a:pt x="25" y="368"/>
                      </a:cubicBezTo>
                      <a:cubicBezTo>
                        <a:pt x="26" y="369"/>
                        <a:pt x="25" y="372"/>
                        <a:pt x="25" y="375"/>
                      </a:cubicBezTo>
                      <a:cubicBezTo>
                        <a:pt x="25" y="377"/>
                        <a:pt x="23" y="386"/>
                        <a:pt x="23" y="388"/>
                      </a:cubicBezTo>
                      <a:cubicBezTo>
                        <a:pt x="22" y="390"/>
                        <a:pt x="21" y="395"/>
                        <a:pt x="21" y="397"/>
                      </a:cubicBezTo>
                      <a:cubicBezTo>
                        <a:pt x="20" y="398"/>
                        <a:pt x="19" y="402"/>
                        <a:pt x="19" y="404"/>
                      </a:cubicBezTo>
                      <a:cubicBezTo>
                        <a:pt x="18" y="405"/>
                        <a:pt x="17" y="410"/>
                        <a:pt x="17" y="411"/>
                      </a:cubicBezTo>
                      <a:cubicBezTo>
                        <a:pt x="16" y="412"/>
                        <a:pt x="16" y="412"/>
                        <a:pt x="17" y="412"/>
                      </a:cubicBezTo>
                      <a:cubicBezTo>
                        <a:pt x="17" y="412"/>
                        <a:pt x="21" y="413"/>
                        <a:pt x="22" y="413"/>
                      </a:cubicBezTo>
                      <a:cubicBezTo>
                        <a:pt x="22" y="413"/>
                        <a:pt x="22" y="414"/>
                        <a:pt x="22" y="414"/>
                      </a:cubicBezTo>
                      <a:cubicBezTo>
                        <a:pt x="22" y="415"/>
                        <a:pt x="22" y="415"/>
                        <a:pt x="22" y="415"/>
                      </a:cubicBezTo>
                      <a:cubicBezTo>
                        <a:pt x="23" y="416"/>
                        <a:pt x="24" y="416"/>
                        <a:pt x="25" y="416"/>
                      </a:cubicBezTo>
                      <a:cubicBezTo>
                        <a:pt x="27" y="417"/>
                        <a:pt x="32" y="417"/>
                        <a:pt x="33" y="417"/>
                      </a:cubicBezTo>
                      <a:cubicBezTo>
                        <a:pt x="34" y="418"/>
                        <a:pt x="34" y="418"/>
                        <a:pt x="33" y="418"/>
                      </a:cubicBezTo>
                      <a:cubicBezTo>
                        <a:pt x="33" y="419"/>
                        <a:pt x="34" y="419"/>
                        <a:pt x="36" y="420"/>
                      </a:cubicBezTo>
                      <a:cubicBezTo>
                        <a:pt x="37" y="420"/>
                        <a:pt x="40" y="421"/>
                        <a:pt x="41" y="421"/>
                      </a:cubicBezTo>
                      <a:cubicBezTo>
                        <a:pt x="41" y="421"/>
                        <a:pt x="41" y="421"/>
                        <a:pt x="41" y="422"/>
                      </a:cubicBezTo>
                      <a:cubicBezTo>
                        <a:pt x="41" y="422"/>
                        <a:pt x="42" y="425"/>
                        <a:pt x="42" y="427"/>
                      </a:cubicBezTo>
                      <a:cubicBezTo>
                        <a:pt x="43" y="429"/>
                        <a:pt x="44" y="435"/>
                        <a:pt x="45" y="438"/>
                      </a:cubicBezTo>
                      <a:cubicBezTo>
                        <a:pt x="45" y="442"/>
                        <a:pt x="45" y="448"/>
                        <a:pt x="44" y="450"/>
                      </a:cubicBezTo>
                      <a:cubicBezTo>
                        <a:pt x="44" y="453"/>
                        <a:pt x="43" y="458"/>
                        <a:pt x="43" y="462"/>
                      </a:cubicBezTo>
                      <a:cubicBezTo>
                        <a:pt x="43" y="466"/>
                        <a:pt x="42" y="469"/>
                        <a:pt x="43" y="472"/>
                      </a:cubicBezTo>
                      <a:cubicBezTo>
                        <a:pt x="43" y="476"/>
                        <a:pt x="44" y="480"/>
                        <a:pt x="44" y="482"/>
                      </a:cubicBezTo>
                      <a:cubicBezTo>
                        <a:pt x="45" y="485"/>
                        <a:pt x="45" y="494"/>
                        <a:pt x="46" y="499"/>
                      </a:cubicBezTo>
                      <a:cubicBezTo>
                        <a:pt x="46" y="503"/>
                        <a:pt x="47" y="512"/>
                        <a:pt x="48" y="518"/>
                      </a:cubicBezTo>
                      <a:cubicBezTo>
                        <a:pt x="49" y="525"/>
                        <a:pt x="49" y="527"/>
                        <a:pt x="49" y="532"/>
                      </a:cubicBezTo>
                      <a:cubicBezTo>
                        <a:pt x="49" y="542"/>
                        <a:pt x="49" y="546"/>
                        <a:pt x="48" y="547"/>
                      </a:cubicBezTo>
                      <a:cubicBezTo>
                        <a:pt x="48" y="548"/>
                        <a:pt x="46" y="552"/>
                        <a:pt x="45" y="555"/>
                      </a:cubicBezTo>
                      <a:cubicBezTo>
                        <a:pt x="44" y="558"/>
                        <a:pt x="45" y="560"/>
                        <a:pt x="46" y="562"/>
                      </a:cubicBezTo>
                      <a:cubicBezTo>
                        <a:pt x="46" y="563"/>
                        <a:pt x="46" y="564"/>
                        <a:pt x="46" y="565"/>
                      </a:cubicBezTo>
                      <a:cubicBezTo>
                        <a:pt x="46" y="566"/>
                        <a:pt x="45" y="567"/>
                        <a:pt x="45" y="568"/>
                      </a:cubicBezTo>
                      <a:cubicBezTo>
                        <a:pt x="45" y="569"/>
                        <a:pt x="45" y="571"/>
                        <a:pt x="45" y="572"/>
                      </a:cubicBezTo>
                      <a:cubicBezTo>
                        <a:pt x="46" y="574"/>
                        <a:pt x="46" y="575"/>
                        <a:pt x="46" y="577"/>
                      </a:cubicBezTo>
                      <a:cubicBezTo>
                        <a:pt x="46" y="578"/>
                        <a:pt x="46" y="579"/>
                        <a:pt x="47" y="581"/>
                      </a:cubicBezTo>
                      <a:cubicBezTo>
                        <a:pt x="47" y="582"/>
                        <a:pt x="47" y="581"/>
                        <a:pt x="47" y="582"/>
                      </a:cubicBezTo>
                      <a:cubicBezTo>
                        <a:pt x="47" y="584"/>
                        <a:pt x="48" y="587"/>
                        <a:pt x="48" y="589"/>
                      </a:cubicBezTo>
                      <a:cubicBezTo>
                        <a:pt x="49" y="591"/>
                        <a:pt x="49" y="593"/>
                        <a:pt x="49" y="593"/>
                      </a:cubicBezTo>
                      <a:cubicBezTo>
                        <a:pt x="49" y="594"/>
                        <a:pt x="49" y="594"/>
                        <a:pt x="48" y="594"/>
                      </a:cubicBezTo>
                      <a:cubicBezTo>
                        <a:pt x="47" y="594"/>
                        <a:pt x="45" y="594"/>
                        <a:pt x="44" y="595"/>
                      </a:cubicBezTo>
                      <a:cubicBezTo>
                        <a:pt x="43" y="595"/>
                        <a:pt x="40" y="595"/>
                        <a:pt x="40" y="596"/>
                      </a:cubicBezTo>
                      <a:cubicBezTo>
                        <a:pt x="39" y="596"/>
                        <a:pt x="39" y="597"/>
                        <a:pt x="39" y="598"/>
                      </a:cubicBezTo>
                      <a:cubicBezTo>
                        <a:pt x="40" y="599"/>
                        <a:pt x="41" y="600"/>
                        <a:pt x="43" y="600"/>
                      </a:cubicBezTo>
                      <a:cubicBezTo>
                        <a:pt x="45" y="600"/>
                        <a:pt x="47" y="600"/>
                        <a:pt x="48" y="601"/>
                      </a:cubicBezTo>
                      <a:cubicBezTo>
                        <a:pt x="49" y="601"/>
                        <a:pt x="48" y="601"/>
                        <a:pt x="48" y="602"/>
                      </a:cubicBezTo>
                      <a:cubicBezTo>
                        <a:pt x="48" y="604"/>
                        <a:pt x="48" y="604"/>
                        <a:pt x="48" y="607"/>
                      </a:cubicBezTo>
                      <a:cubicBezTo>
                        <a:pt x="48" y="609"/>
                        <a:pt x="48" y="609"/>
                        <a:pt x="49" y="610"/>
                      </a:cubicBezTo>
                      <a:cubicBezTo>
                        <a:pt x="49" y="611"/>
                        <a:pt x="49" y="612"/>
                        <a:pt x="49" y="612"/>
                      </a:cubicBezTo>
                      <a:cubicBezTo>
                        <a:pt x="49" y="613"/>
                        <a:pt x="50" y="613"/>
                        <a:pt x="51" y="614"/>
                      </a:cubicBezTo>
                      <a:cubicBezTo>
                        <a:pt x="52" y="615"/>
                        <a:pt x="53" y="616"/>
                        <a:pt x="54" y="616"/>
                      </a:cubicBezTo>
                      <a:cubicBezTo>
                        <a:pt x="56" y="617"/>
                        <a:pt x="57" y="617"/>
                        <a:pt x="59" y="617"/>
                      </a:cubicBezTo>
                      <a:cubicBezTo>
                        <a:pt x="60" y="618"/>
                        <a:pt x="63" y="618"/>
                        <a:pt x="65" y="618"/>
                      </a:cubicBezTo>
                      <a:cubicBezTo>
                        <a:pt x="66" y="618"/>
                        <a:pt x="70" y="618"/>
                        <a:pt x="71" y="617"/>
                      </a:cubicBezTo>
                      <a:cubicBezTo>
                        <a:pt x="72" y="616"/>
                        <a:pt x="76" y="614"/>
                        <a:pt x="77" y="612"/>
                      </a:cubicBezTo>
                      <a:cubicBezTo>
                        <a:pt x="79" y="610"/>
                        <a:pt x="79" y="608"/>
                        <a:pt x="79" y="605"/>
                      </a:cubicBezTo>
                      <a:cubicBezTo>
                        <a:pt x="79" y="602"/>
                        <a:pt x="78" y="600"/>
                        <a:pt x="78" y="600"/>
                      </a:cubicBezTo>
                      <a:cubicBezTo>
                        <a:pt x="78" y="599"/>
                        <a:pt x="78" y="599"/>
                        <a:pt x="79" y="599"/>
                      </a:cubicBezTo>
                      <a:cubicBezTo>
                        <a:pt x="81" y="598"/>
                        <a:pt x="84" y="596"/>
                        <a:pt x="85" y="595"/>
                      </a:cubicBezTo>
                      <a:cubicBezTo>
                        <a:pt x="87" y="594"/>
                        <a:pt x="88" y="592"/>
                        <a:pt x="89" y="591"/>
                      </a:cubicBezTo>
                      <a:cubicBezTo>
                        <a:pt x="89" y="590"/>
                        <a:pt x="91" y="587"/>
                        <a:pt x="92" y="586"/>
                      </a:cubicBezTo>
                      <a:cubicBezTo>
                        <a:pt x="92" y="583"/>
                        <a:pt x="95" y="580"/>
                        <a:pt x="96" y="579"/>
                      </a:cubicBezTo>
                      <a:cubicBezTo>
                        <a:pt x="96" y="578"/>
                        <a:pt x="100" y="575"/>
                        <a:pt x="101" y="574"/>
                      </a:cubicBezTo>
                      <a:cubicBezTo>
                        <a:pt x="102" y="573"/>
                        <a:pt x="101" y="573"/>
                        <a:pt x="102" y="573"/>
                      </a:cubicBezTo>
                      <a:cubicBezTo>
                        <a:pt x="103" y="573"/>
                        <a:pt x="104" y="573"/>
                        <a:pt x="104" y="572"/>
                      </a:cubicBezTo>
                      <a:cubicBezTo>
                        <a:pt x="105" y="572"/>
                        <a:pt x="105" y="572"/>
                        <a:pt x="106" y="573"/>
                      </a:cubicBezTo>
                      <a:cubicBezTo>
                        <a:pt x="107" y="573"/>
                        <a:pt x="107" y="574"/>
                        <a:pt x="108" y="576"/>
                      </a:cubicBezTo>
                      <a:cubicBezTo>
                        <a:pt x="108" y="577"/>
                        <a:pt x="109" y="588"/>
                        <a:pt x="109" y="590"/>
                      </a:cubicBezTo>
                      <a:cubicBezTo>
                        <a:pt x="109" y="592"/>
                        <a:pt x="109" y="594"/>
                        <a:pt x="109" y="594"/>
                      </a:cubicBezTo>
                      <a:cubicBezTo>
                        <a:pt x="109" y="595"/>
                        <a:pt x="108" y="596"/>
                        <a:pt x="109" y="596"/>
                      </a:cubicBezTo>
                      <a:cubicBezTo>
                        <a:pt x="110" y="596"/>
                        <a:pt x="111" y="596"/>
                        <a:pt x="112" y="596"/>
                      </a:cubicBezTo>
                      <a:cubicBezTo>
                        <a:pt x="112" y="595"/>
                        <a:pt x="112" y="595"/>
                        <a:pt x="112" y="595"/>
                      </a:cubicBezTo>
                      <a:cubicBezTo>
                        <a:pt x="113" y="595"/>
                        <a:pt x="113" y="595"/>
                        <a:pt x="113" y="594"/>
                      </a:cubicBezTo>
                      <a:cubicBezTo>
                        <a:pt x="113" y="594"/>
                        <a:pt x="112" y="591"/>
                        <a:pt x="112" y="586"/>
                      </a:cubicBezTo>
                      <a:cubicBezTo>
                        <a:pt x="111" y="581"/>
                        <a:pt x="112" y="575"/>
                        <a:pt x="112" y="573"/>
                      </a:cubicBezTo>
                      <a:cubicBezTo>
                        <a:pt x="112" y="570"/>
                        <a:pt x="114" y="568"/>
                        <a:pt x="115" y="567"/>
                      </a:cubicBezTo>
                      <a:cubicBezTo>
                        <a:pt x="116" y="565"/>
                        <a:pt x="117" y="563"/>
                        <a:pt x="117" y="563"/>
                      </a:cubicBezTo>
                      <a:cubicBezTo>
                        <a:pt x="118" y="562"/>
                        <a:pt x="118" y="562"/>
                        <a:pt x="118" y="561"/>
                      </a:cubicBezTo>
                      <a:cubicBezTo>
                        <a:pt x="118" y="561"/>
                        <a:pt x="118" y="560"/>
                        <a:pt x="118" y="559"/>
                      </a:cubicBezTo>
                      <a:cubicBezTo>
                        <a:pt x="118" y="558"/>
                        <a:pt x="117" y="554"/>
                        <a:pt x="116" y="552"/>
                      </a:cubicBezTo>
                      <a:cubicBezTo>
                        <a:pt x="115" y="550"/>
                        <a:pt x="112" y="546"/>
                        <a:pt x="111" y="545"/>
                      </a:cubicBezTo>
                      <a:cubicBezTo>
                        <a:pt x="109" y="543"/>
                        <a:pt x="108" y="543"/>
                        <a:pt x="108" y="543"/>
                      </a:cubicBezTo>
                      <a:cubicBezTo>
                        <a:pt x="107" y="542"/>
                        <a:pt x="108" y="542"/>
                        <a:pt x="107" y="542"/>
                      </a:cubicBezTo>
                      <a:cubicBezTo>
                        <a:pt x="107" y="542"/>
                        <a:pt x="107" y="541"/>
                        <a:pt x="106" y="538"/>
                      </a:cubicBezTo>
                      <a:cubicBezTo>
                        <a:pt x="106" y="535"/>
                        <a:pt x="105" y="531"/>
                        <a:pt x="104" y="526"/>
                      </a:cubicBezTo>
                      <a:cubicBezTo>
                        <a:pt x="103" y="522"/>
                        <a:pt x="103" y="516"/>
                        <a:pt x="103" y="513"/>
                      </a:cubicBezTo>
                      <a:cubicBezTo>
                        <a:pt x="103" y="510"/>
                        <a:pt x="103" y="498"/>
                        <a:pt x="103" y="495"/>
                      </a:cubicBezTo>
                      <a:cubicBezTo>
                        <a:pt x="102" y="493"/>
                        <a:pt x="102" y="482"/>
                        <a:pt x="102" y="478"/>
                      </a:cubicBezTo>
                      <a:cubicBezTo>
                        <a:pt x="102" y="475"/>
                        <a:pt x="103" y="473"/>
                        <a:pt x="103" y="471"/>
                      </a:cubicBezTo>
                      <a:cubicBezTo>
                        <a:pt x="104" y="469"/>
                        <a:pt x="105" y="465"/>
                        <a:pt x="105" y="458"/>
                      </a:cubicBezTo>
                      <a:cubicBezTo>
                        <a:pt x="105" y="452"/>
                        <a:pt x="104" y="444"/>
                        <a:pt x="103" y="439"/>
                      </a:cubicBezTo>
                      <a:cubicBezTo>
                        <a:pt x="102" y="434"/>
                        <a:pt x="100" y="431"/>
                        <a:pt x="100" y="430"/>
                      </a:cubicBezTo>
                      <a:cubicBezTo>
                        <a:pt x="100" y="429"/>
                        <a:pt x="100" y="429"/>
                        <a:pt x="101" y="429"/>
                      </a:cubicBezTo>
                      <a:cubicBezTo>
                        <a:pt x="102" y="429"/>
                        <a:pt x="107" y="428"/>
                        <a:pt x="108" y="428"/>
                      </a:cubicBezTo>
                      <a:cubicBezTo>
                        <a:pt x="108" y="428"/>
                        <a:pt x="108" y="428"/>
                        <a:pt x="108" y="427"/>
                      </a:cubicBezTo>
                      <a:cubicBezTo>
                        <a:pt x="108" y="427"/>
                        <a:pt x="108" y="425"/>
                        <a:pt x="108" y="424"/>
                      </a:cubicBezTo>
                      <a:cubicBezTo>
                        <a:pt x="108" y="423"/>
                        <a:pt x="108" y="423"/>
                        <a:pt x="109" y="423"/>
                      </a:cubicBezTo>
                      <a:cubicBezTo>
                        <a:pt x="110" y="423"/>
                        <a:pt x="114" y="422"/>
                        <a:pt x="115" y="422"/>
                      </a:cubicBezTo>
                      <a:cubicBezTo>
                        <a:pt x="116" y="422"/>
                        <a:pt x="118" y="421"/>
                        <a:pt x="118" y="421"/>
                      </a:cubicBezTo>
                      <a:cubicBezTo>
                        <a:pt x="118" y="421"/>
                        <a:pt x="118" y="421"/>
                        <a:pt x="118" y="420"/>
                      </a:cubicBezTo>
                      <a:cubicBezTo>
                        <a:pt x="118" y="420"/>
                        <a:pt x="117" y="417"/>
                        <a:pt x="117" y="416"/>
                      </a:cubicBezTo>
                      <a:cubicBezTo>
                        <a:pt x="117" y="415"/>
                        <a:pt x="117" y="414"/>
                        <a:pt x="117" y="414"/>
                      </a:cubicBezTo>
                      <a:cubicBezTo>
                        <a:pt x="116" y="413"/>
                        <a:pt x="116" y="411"/>
                        <a:pt x="115" y="407"/>
                      </a:cubicBezTo>
                      <a:cubicBezTo>
                        <a:pt x="114" y="404"/>
                        <a:pt x="113" y="396"/>
                        <a:pt x="112" y="392"/>
                      </a:cubicBezTo>
                      <a:cubicBezTo>
                        <a:pt x="111" y="388"/>
                        <a:pt x="110" y="380"/>
                        <a:pt x="110" y="375"/>
                      </a:cubicBezTo>
                      <a:cubicBezTo>
                        <a:pt x="109" y="370"/>
                        <a:pt x="110" y="360"/>
                        <a:pt x="110" y="359"/>
                      </a:cubicBezTo>
                      <a:cubicBezTo>
                        <a:pt x="110" y="358"/>
                        <a:pt x="110" y="358"/>
                        <a:pt x="111" y="357"/>
                      </a:cubicBezTo>
                      <a:cubicBezTo>
                        <a:pt x="111" y="356"/>
                        <a:pt x="111" y="356"/>
                        <a:pt x="111" y="357"/>
                      </a:cubicBezTo>
                      <a:cubicBezTo>
                        <a:pt x="112" y="357"/>
                        <a:pt x="112" y="357"/>
                        <a:pt x="113" y="357"/>
                      </a:cubicBezTo>
                      <a:cubicBezTo>
                        <a:pt x="113" y="357"/>
                        <a:pt x="113" y="356"/>
                        <a:pt x="114" y="356"/>
                      </a:cubicBezTo>
                      <a:cubicBezTo>
                        <a:pt x="115" y="355"/>
                        <a:pt x="116" y="353"/>
                        <a:pt x="117" y="353"/>
                      </a:cubicBezTo>
                      <a:cubicBezTo>
                        <a:pt x="117" y="352"/>
                        <a:pt x="118" y="351"/>
                        <a:pt x="118" y="351"/>
                      </a:cubicBezTo>
                      <a:cubicBezTo>
                        <a:pt x="118" y="351"/>
                        <a:pt x="119" y="351"/>
                        <a:pt x="119" y="351"/>
                      </a:cubicBezTo>
                      <a:cubicBezTo>
                        <a:pt x="120" y="352"/>
                        <a:pt x="121" y="352"/>
                        <a:pt x="121" y="352"/>
                      </a:cubicBezTo>
                      <a:cubicBezTo>
                        <a:pt x="121" y="351"/>
                        <a:pt x="121" y="351"/>
                        <a:pt x="122" y="351"/>
                      </a:cubicBezTo>
                      <a:cubicBezTo>
                        <a:pt x="122" y="351"/>
                        <a:pt x="123" y="350"/>
                        <a:pt x="124" y="349"/>
                      </a:cubicBezTo>
                      <a:cubicBezTo>
                        <a:pt x="125" y="347"/>
                        <a:pt x="125" y="347"/>
                        <a:pt x="126" y="346"/>
                      </a:cubicBezTo>
                      <a:cubicBezTo>
                        <a:pt x="126" y="344"/>
                        <a:pt x="127" y="343"/>
                        <a:pt x="128" y="343"/>
                      </a:cubicBezTo>
                      <a:cubicBezTo>
                        <a:pt x="128" y="342"/>
                        <a:pt x="129" y="341"/>
                        <a:pt x="129" y="340"/>
                      </a:cubicBezTo>
                      <a:cubicBezTo>
                        <a:pt x="128" y="339"/>
                        <a:pt x="129" y="336"/>
                        <a:pt x="130" y="335"/>
                      </a:cubicBezTo>
                      <a:cubicBezTo>
                        <a:pt x="130" y="333"/>
                        <a:pt x="131" y="332"/>
                        <a:pt x="131" y="331"/>
                      </a:cubicBezTo>
                      <a:cubicBezTo>
                        <a:pt x="132" y="330"/>
                        <a:pt x="132" y="326"/>
                        <a:pt x="132" y="325"/>
                      </a:cubicBezTo>
                      <a:cubicBezTo>
                        <a:pt x="132" y="324"/>
                        <a:pt x="133" y="319"/>
                        <a:pt x="134" y="317"/>
                      </a:cubicBezTo>
                      <a:cubicBezTo>
                        <a:pt x="134" y="315"/>
                        <a:pt x="134" y="312"/>
                        <a:pt x="134" y="309"/>
                      </a:cubicBezTo>
                      <a:cubicBezTo>
                        <a:pt x="133" y="307"/>
                        <a:pt x="134" y="303"/>
                        <a:pt x="135" y="302"/>
                      </a:cubicBezTo>
                      <a:cubicBezTo>
                        <a:pt x="135" y="301"/>
                        <a:pt x="137" y="299"/>
                        <a:pt x="137" y="298"/>
                      </a:cubicBezTo>
                      <a:cubicBezTo>
                        <a:pt x="138" y="297"/>
                        <a:pt x="138" y="295"/>
                        <a:pt x="138" y="294"/>
                      </a:cubicBezTo>
                      <a:cubicBezTo>
                        <a:pt x="138" y="293"/>
                        <a:pt x="139" y="293"/>
                        <a:pt x="139" y="293"/>
                      </a:cubicBezTo>
                      <a:cubicBezTo>
                        <a:pt x="140" y="293"/>
                        <a:pt x="140" y="293"/>
                        <a:pt x="140" y="294"/>
                      </a:cubicBezTo>
                      <a:cubicBezTo>
                        <a:pt x="140" y="294"/>
                        <a:pt x="140" y="295"/>
                        <a:pt x="140" y="296"/>
                      </a:cubicBezTo>
                      <a:cubicBezTo>
                        <a:pt x="140" y="296"/>
                        <a:pt x="140" y="296"/>
                        <a:pt x="141" y="294"/>
                      </a:cubicBezTo>
                      <a:cubicBezTo>
                        <a:pt x="142" y="293"/>
                        <a:pt x="143" y="288"/>
                        <a:pt x="143" y="286"/>
                      </a:cubicBezTo>
                      <a:cubicBezTo>
                        <a:pt x="144" y="283"/>
                        <a:pt x="145" y="277"/>
                        <a:pt x="146" y="275"/>
                      </a:cubicBezTo>
                      <a:cubicBezTo>
                        <a:pt x="146" y="274"/>
                        <a:pt x="146" y="273"/>
                        <a:pt x="146" y="272"/>
                      </a:cubicBezTo>
                      <a:cubicBezTo>
                        <a:pt x="146" y="272"/>
                        <a:pt x="147" y="270"/>
                        <a:pt x="147" y="268"/>
                      </a:cubicBezTo>
                      <a:cubicBezTo>
                        <a:pt x="147" y="267"/>
                        <a:pt x="147" y="267"/>
                        <a:pt x="148" y="267"/>
                      </a:cubicBezTo>
                      <a:cubicBezTo>
                        <a:pt x="148" y="267"/>
                        <a:pt x="148" y="267"/>
                        <a:pt x="148" y="267"/>
                      </a:cubicBezTo>
                      <a:cubicBezTo>
                        <a:pt x="148" y="266"/>
                        <a:pt x="148" y="266"/>
                        <a:pt x="149" y="265"/>
                      </a:cubicBezTo>
                      <a:cubicBezTo>
                        <a:pt x="149" y="265"/>
                        <a:pt x="150" y="264"/>
                        <a:pt x="151" y="262"/>
                      </a:cubicBezTo>
                      <a:cubicBezTo>
                        <a:pt x="152" y="260"/>
                        <a:pt x="153" y="258"/>
                        <a:pt x="154" y="257"/>
                      </a:cubicBezTo>
                      <a:cubicBezTo>
                        <a:pt x="155" y="255"/>
                        <a:pt x="155" y="254"/>
                        <a:pt x="156" y="253"/>
                      </a:cubicBezTo>
                      <a:cubicBezTo>
                        <a:pt x="156" y="252"/>
                        <a:pt x="157" y="250"/>
                        <a:pt x="157" y="250"/>
                      </a:cubicBezTo>
                      <a:cubicBezTo>
                        <a:pt x="157" y="249"/>
                        <a:pt x="158" y="249"/>
                        <a:pt x="158" y="248"/>
                      </a:cubicBezTo>
                      <a:cubicBezTo>
                        <a:pt x="158" y="247"/>
                        <a:pt x="158" y="246"/>
                        <a:pt x="158" y="245"/>
                      </a:cubicBezTo>
                      <a:cubicBezTo>
                        <a:pt x="158" y="245"/>
                        <a:pt x="158" y="244"/>
                        <a:pt x="158" y="243"/>
                      </a:cubicBezTo>
                      <a:cubicBezTo>
                        <a:pt x="158" y="242"/>
                        <a:pt x="158" y="241"/>
                        <a:pt x="158" y="240"/>
                      </a:cubicBezTo>
                      <a:cubicBezTo>
                        <a:pt x="159" y="240"/>
                        <a:pt x="159" y="238"/>
                        <a:pt x="159" y="237"/>
                      </a:cubicBezTo>
                      <a:cubicBezTo>
                        <a:pt x="159" y="237"/>
                        <a:pt x="159" y="236"/>
                        <a:pt x="159" y="235"/>
                      </a:cubicBezTo>
                      <a:cubicBezTo>
                        <a:pt x="160" y="234"/>
                        <a:pt x="161" y="230"/>
                        <a:pt x="162" y="227"/>
                      </a:cubicBezTo>
                      <a:cubicBezTo>
                        <a:pt x="163" y="224"/>
                        <a:pt x="164" y="219"/>
                        <a:pt x="164" y="217"/>
                      </a:cubicBezTo>
                      <a:cubicBezTo>
                        <a:pt x="165" y="214"/>
                        <a:pt x="164" y="213"/>
                        <a:pt x="163" y="212"/>
                      </a:cubicBezTo>
                      <a:close/>
                      <a:moveTo>
                        <a:pt x="80" y="546"/>
                      </a:moveTo>
                      <a:cubicBezTo>
                        <a:pt x="79" y="550"/>
                        <a:pt x="79" y="554"/>
                        <a:pt x="79" y="556"/>
                      </a:cubicBezTo>
                      <a:cubicBezTo>
                        <a:pt x="78" y="558"/>
                        <a:pt x="77" y="563"/>
                        <a:pt x="75" y="566"/>
                      </a:cubicBezTo>
                      <a:cubicBezTo>
                        <a:pt x="74" y="569"/>
                        <a:pt x="73" y="573"/>
                        <a:pt x="72" y="574"/>
                      </a:cubicBezTo>
                      <a:cubicBezTo>
                        <a:pt x="71" y="576"/>
                        <a:pt x="72" y="576"/>
                        <a:pt x="71" y="575"/>
                      </a:cubicBezTo>
                      <a:cubicBezTo>
                        <a:pt x="71" y="573"/>
                        <a:pt x="70" y="570"/>
                        <a:pt x="69" y="568"/>
                      </a:cubicBezTo>
                      <a:cubicBezTo>
                        <a:pt x="68" y="566"/>
                        <a:pt x="68" y="566"/>
                        <a:pt x="67" y="565"/>
                      </a:cubicBezTo>
                      <a:cubicBezTo>
                        <a:pt x="67" y="564"/>
                        <a:pt x="67" y="565"/>
                        <a:pt x="67" y="564"/>
                      </a:cubicBezTo>
                      <a:cubicBezTo>
                        <a:pt x="67" y="563"/>
                        <a:pt x="67" y="561"/>
                        <a:pt x="68" y="561"/>
                      </a:cubicBezTo>
                      <a:cubicBezTo>
                        <a:pt x="68" y="560"/>
                        <a:pt x="68" y="557"/>
                        <a:pt x="67" y="556"/>
                      </a:cubicBezTo>
                      <a:cubicBezTo>
                        <a:pt x="67" y="556"/>
                        <a:pt x="67" y="554"/>
                        <a:pt x="67" y="552"/>
                      </a:cubicBezTo>
                      <a:cubicBezTo>
                        <a:pt x="66" y="550"/>
                        <a:pt x="67" y="539"/>
                        <a:pt x="67" y="539"/>
                      </a:cubicBezTo>
                      <a:cubicBezTo>
                        <a:pt x="68" y="543"/>
                        <a:pt x="68" y="532"/>
                        <a:pt x="69" y="526"/>
                      </a:cubicBezTo>
                      <a:cubicBezTo>
                        <a:pt x="71" y="521"/>
                        <a:pt x="72" y="517"/>
                        <a:pt x="73" y="509"/>
                      </a:cubicBezTo>
                      <a:cubicBezTo>
                        <a:pt x="74" y="504"/>
                        <a:pt x="74" y="500"/>
                        <a:pt x="74" y="499"/>
                      </a:cubicBezTo>
                      <a:cubicBezTo>
                        <a:pt x="75" y="498"/>
                        <a:pt x="75" y="497"/>
                        <a:pt x="75" y="498"/>
                      </a:cubicBezTo>
                      <a:cubicBezTo>
                        <a:pt x="75" y="500"/>
                        <a:pt x="77" y="504"/>
                        <a:pt x="77" y="510"/>
                      </a:cubicBezTo>
                      <a:cubicBezTo>
                        <a:pt x="78" y="516"/>
                        <a:pt x="80" y="528"/>
                        <a:pt x="80" y="534"/>
                      </a:cubicBezTo>
                      <a:cubicBezTo>
                        <a:pt x="80" y="540"/>
                        <a:pt x="80" y="543"/>
                        <a:pt x="80" y="546"/>
                      </a:cubicBezTo>
                      <a:close/>
                      <a:moveTo>
                        <a:pt x="130" y="227"/>
                      </a:moveTo>
                      <a:cubicBezTo>
                        <a:pt x="130" y="228"/>
                        <a:pt x="128" y="231"/>
                        <a:pt x="128" y="233"/>
                      </a:cubicBezTo>
                      <a:cubicBezTo>
                        <a:pt x="127" y="236"/>
                        <a:pt x="127" y="239"/>
                        <a:pt x="127" y="242"/>
                      </a:cubicBezTo>
                      <a:cubicBezTo>
                        <a:pt x="127" y="245"/>
                        <a:pt x="126" y="250"/>
                        <a:pt x="126" y="251"/>
                      </a:cubicBezTo>
                      <a:cubicBezTo>
                        <a:pt x="126" y="252"/>
                        <a:pt x="126" y="253"/>
                        <a:pt x="126" y="254"/>
                      </a:cubicBezTo>
                      <a:cubicBezTo>
                        <a:pt x="126" y="255"/>
                        <a:pt x="125" y="257"/>
                        <a:pt x="125" y="255"/>
                      </a:cubicBezTo>
                      <a:cubicBezTo>
                        <a:pt x="125" y="252"/>
                        <a:pt x="125" y="252"/>
                        <a:pt x="125" y="248"/>
                      </a:cubicBezTo>
                      <a:cubicBezTo>
                        <a:pt x="124" y="245"/>
                        <a:pt x="123" y="242"/>
                        <a:pt x="123" y="240"/>
                      </a:cubicBezTo>
                      <a:cubicBezTo>
                        <a:pt x="123" y="238"/>
                        <a:pt x="123" y="236"/>
                        <a:pt x="122" y="235"/>
                      </a:cubicBezTo>
                      <a:cubicBezTo>
                        <a:pt x="122" y="233"/>
                        <a:pt x="122" y="230"/>
                        <a:pt x="121" y="228"/>
                      </a:cubicBezTo>
                      <a:cubicBezTo>
                        <a:pt x="120" y="227"/>
                        <a:pt x="119" y="227"/>
                        <a:pt x="120" y="226"/>
                      </a:cubicBezTo>
                      <a:cubicBezTo>
                        <a:pt x="120" y="226"/>
                        <a:pt x="120" y="225"/>
                        <a:pt x="120" y="224"/>
                      </a:cubicBezTo>
                      <a:cubicBezTo>
                        <a:pt x="119" y="223"/>
                        <a:pt x="119" y="222"/>
                        <a:pt x="118" y="221"/>
                      </a:cubicBezTo>
                      <a:cubicBezTo>
                        <a:pt x="118" y="221"/>
                        <a:pt x="117" y="220"/>
                        <a:pt x="117" y="220"/>
                      </a:cubicBezTo>
                      <a:cubicBezTo>
                        <a:pt x="117" y="219"/>
                        <a:pt x="118" y="219"/>
                        <a:pt x="118" y="219"/>
                      </a:cubicBezTo>
                      <a:cubicBezTo>
                        <a:pt x="119" y="219"/>
                        <a:pt x="120" y="219"/>
                        <a:pt x="122" y="219"/>
                      </a:cubicBezTo>
                      <a:cubicBezTo>
                        <a:pt x="123" y="218"/>
                        <a:pt x="123" y="218"/>
                        <a:pt x="124" y="218"/>
                      </a:cubicBezTo>
                      <a:cubicBezTo>
                        <a:pt x="125" y="217"/>
                        <a:pt x="126" y="217"/>
                        <a:pt x="126" y="216"/>
                      </a:cubicBezTo>
                      <a:cubicBezTo>
                        <a:pt x="126" y="215"/>
                        <a:pt x="126" y="213"/>
                        <a:pt x="127" y="212"/>
                      </a:cubicBezTo>
                      <a:cubicBezTo>
                        <a:pt x="128" y="211"/>
                        <a:pt x="128" y="209"/>
                        <a:pt x="128" y="208"/>
                      </a:cubicBezTo>
                      <a:cubicBezTo>
                        <a:pt x="128" y="207"/>
                        <a:pt x="128" y="204"/>
                        <a:pt x="128" y="203"/>
                      </a:cubicBezTo>
                      <a:cubicBezTo>
                        <a:pt x="128" y="202"/>
                        <a:pt x="128" y="201"/>
                        <a:pt x="127" y="200"/>
                      </a:cubicBezTo>
                      <a:cubicBezTo>
                        <a:pt x="127" y="199"/>
                        <a:pt x="126" y="198"/>
                        <a:pt x="127" y="197"/>
                      </a:cubicBezTo>
                      <a:cubicBezTo>
                        <a:pt x="127" y="197"/>
                        <a:pt x="127" y="196"/>
                        <a:pt x="128" y="195"/>
                      </a:cubicBezTo>
                      <a:cubicBezTo>
                        <a:pt x="128" y="195"/>
                        <a:pt x="128" y="195"/>
                        <a:pt x="128" y="195"/>
                      </a:cubicBezTo>
                      <a:cubicBezTo>
                        <a:pt x="128" y="195"/>
                        <a:pt x="129" y="199"/>
                        <a:pt x="129" y="200"/>
                      </a:cubicBezTo>
                      <a:cubicBezTo>
                        <a:pt x="129" y="202"/>
                        <a:pt x="130" y="208"/>
                        <a:pt x="130" y="209"/>
                      </a:cubicBezTo>
                      <a:cubicBezTo>
                        <a:pt x="131" y="210"/>
                        <a:pt x="131" y="210"/>
                        <a:pt x="130" y="211"/>
                      </a:cubicBezTo>
                      <a:cubicBezTo>
                        <a:pt x="130" y="212"/>
                        <a:pt x="129" y="212"/>
                        <a:pt x="129" y="213"/>
                      </a:cubicBezTo>
                      <a:cubicBezTo>
                        <a:pt x="129" y="214"/>
                        <a:pt x="128" y="215"/>
                        <a:pt x="128" y="217"/>
                      </a:cubicBezTo>
                      <a:cubicBezTo>
                        <a:pt x="129" y="218"/>
                        <a:pt x="129" y="219"/>
                        <a:pt x="129" y="220"/>
                      </a:cubicBezTo>
                      <a:cubicBezTo>
                        <a:pt x="130" y="221"/>
                        <a:pt x="130" y="223"/>
                        <a:pt x="130" y="224"/>
                      </a:cubicBezTo>
                      <a:cubicBezTo>
                        <a:pt x="130" y="225"/>
                        <a:pt x="131" y="226"/>
                        <a:pt x="131" y="226"/>
                      </a:cubicBezTo>
                      <a:cubicBezTo>
                        <a:pt x="131" y="227"/>
                        <a:pt x="131" y="227"/>
                        <a:pt x="130" y="22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  <a:effectLst>
                  <a:outerShdw blurRad="254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 dirty="0">
                    <a:latin typeface="Bahnschrift SemiBold Condensed" panose="020B0502040204020203" pitchFamily="34" charset="0"/>
                  </a:endParaRPr>
                </a:p>
              </p:txBody>
            </p:sp>
            <p:sp>
              <p:nvSpPr>
                <p:cNvPr id="27" name="Freeform 15">
                  <a:extLst>
                    <a:ext uri="{FF2B5EF4-FFF2-40B4-BE49-F238E27FC236}">
                      <a16:creationId xmlns:a16="http://schemas.microsoft.com/office/drawing/2014/main" id="{E23610C0-20A2-DAB5-2809-6E19D7226C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9724303" y="3077138"/>
                  <a:ext cx="283349" cy="913820"/>
                </a:xfrm>
                <a:custGeom>
                  <a:avLst/>
                  <a:gdLst>
                    <a:gd name="T0" fmla="*/ 90 w 93"/>
                    <a:gd name="T1" fmla="*/ 249 h 300"/>
                    <a:gd name="T2" fmla="*/ 88 w 93"/>
                    <a:gd name="T3" fmla="*/ 228 h 300"/>
                    <a:gd name="T4" fmla="*/ 84 w 93"/>
                    <a:gd name="T5" fmla="*/ 206 h 300"/>
                    <a:gd name="T6" fmla="*/ 81 w 93"/>
                    <a:gd name="T7" fmla="*/ 171 h 300"/>
                    <a:gd name="T8" fmla="*/ 80 w 93"/>
                    <a:gd name="T9" fmla="*/ 152 h 300"/>
                    <a:gd name="T10" fmla="*/ 78 w 93"/>
                    <a:gd name="T11" fmla="*/ 136 h 300"/>
                    <a:gd name="T12" fmla="*/ 75 w 93"/>
                    <a:gd name="T13" fmla="*/ 127 h 300"/>
                    <a:gd name="T14" fmla="*/ 74 w 93"/>
                    <a:gd name="T15" fmla="*/ 119 h 300"/>
                    <a:gd name="T16" fmla="*/ 77 w 93"/>
                    <a:gd name="T17" fmla="*/ 120 h 300"/>
                    <a:gd name="T18" fmla="*/ 77 w 93"/>
                    <a:gd name="T19" fmla="*/ 112 h 300"/>
                    <a:gd name="T20" fmla="*/ 78 w 93"/>
                    <a:gd name="T21" fmla="*/ 88 h 300"/>
                    <a:gd name="T22" fmla="*/ 83 w 93"/>
                    <a:gd name="T23" fmla="*/ 74 h 300"/>
                    <a:gd name="T24" fmla="*/ 81 w 93"/>
                    <a:gd name="T25" fmla="*/ 60 h 300"/>
                    <a:gd name="T26" fmla="*/ 77 w 93"/>
                    <a:gd name="T27" fmla="*/ 46 h 300"/>
                    <a:gd name="T28" fmla="*/ 66 w 93"/>
                    <a:gd name="T29" fmla="*/ 42 h 300"/>
                    <a:gd name="T30" fmla="*/ 59 w 93"/>
                    <a:gd name="T31" fmla="*/ 38 h 300"/>
                    <a:gd name="T32" fmla="*/ 59 w 93"/>
                    <a:gd name="T33" fmla="*/ 27 h 300"/>
                    <a:gd name="T34" fmla="*/ 62 w 93"/>
                    <a:gd name="T35" fmla="*/ 17 h 300"/>
                    <a:gd name="T36" fmla="*/ 38 w 93"/>
                    <a:gd name="T37" fmla="*/ 4 h 300"/>
                    <a:gd name="T38" fmla="*/ 34 w 93"/>
                    <a:gd name="T39" fmla="*/ 28 h 300"/>
                    <a:gd name="T40" fmla="*/ 38 w 93"/>
                    <a:gd name="T41" fmla="*/ 42 h 300"/>
                    <a:gd name="T42" fmla="*/ 28 w 93"/>
                    <a:gd name="T43" fmla="*/ 47 h 300"/>
                    <a:gd name="T44" fmla="*/ 19 w 93"/>
                    <a:gd name="T45" fmla="*/ 49 h 300"/>
                    <a:gd name="T46" fmla="*/ 12 w 93"/>
                    <a:gd name="T47" fmla="*/ 57 h 300"/>
                    <a:gd name="T48" fmla="*/ 5 w 93"/>
                    <a:gd name="T49" fmla="*/ 73 h 300"/>
                    <a:gd name="T50" fmla="*/ 2 w 93"/>
                    <a:gd name="T51" fmla="*/ 98 h 300"/>
                    <a:gd name="T52" fmla="*/ 16 w 93"/>
                    <a:gd name="T53" fmla="*/ 101 h 300"/>
                    <a:gd name="T54" fmla="*/ 19 w 93"/>
                    <a:gd name="T55" fmla="*/ 117 h 300"/>
                    <a:gd name="T56" fmla="*/ 23 w 93"/>
                    <a:gd name="T57" fmla="*/ 124 h 300"/>
                    <a:gd name="T58" fmla="*/ 22 w 93"/>
                    <a:gd name="T59" fmla="*/ 133 h 300"/>
                    <a:gd name="T60" fmla="*/ 19 w 93"/>
                    <a:gd name="T61" fmla="*/ 143 h 300"/>
                    <a:gd name="T62" fmla="*/ 18 w 93"/>
                    <a:gd name="T63" fmla="*/ 154 h 300"/>
                    <a:gd name="T64" fmla="*/ 19 w 93"/>
                    <a:gd name="T65" fmla="*/ 164 h 300"/>
                    <a:gd name="T66" fmla="*/ 24 w 93"/>
                    <a:gd name="T67" fmla="*/ 195 h 300"/>
                    <a:gd name="T68" fmla="*/ 30 w 93"/>
                    <a:gd name="T69" fmla="*/ 239 h 300"/>
                    <a:gd name="T70" fmla="*/ 33 w 93"/>
                    <a:gd name="T71" fmla="*/ 256 h 300"/>
                    <a:gd name="T72" fmla="*/ 30 w 93"/>
                    <a:gd name="T73" fmla="*/ 270 h 300"/>
                    <a:gd name="T74" fmla="*/ 28 w 93"/>
                    <a:gd name="T75" fmla="*/ 278 h 300"/>
                    <a:gd name="T76" fmla="*/ 18 w 93"/>
                    <a:gd name="T77" fmla="*/ 283 h 300"/>
                    <a:gd name="T78" fmla="*/ 13 w 93"/>
                    <a:gd name="T79" fmla="*/ 290 h 300"/>
                    <a:gd name="T80" fmla="*/ 23 w 93"/>
                    <a:gd name="T81" fmla="*/ 292 h 300"/>
                    <a:gd name="T82" fmla="*/ 28 w 93"/>
                    <a:gd name="T83" fmla="*/ 292 h 300"/>
                    <a:gd name="T84" fmla="*/ 33 w 93"/>
                    <a:gd name="T85" fmla="*/ 291 h 300"/>
                    <a:gd name="T86" fmla="*/ 43 w 93"/>
                    <a:gd name="T87" fmla="*/ 288 h 300"/>
                    <a:gd name="T88" fmla="*/ 51 w 93"/>
                    <a:gd name="T89" fmla="*/ 289 h 300"/>
                    <a:gd name="T90" fmla="*/ 56 w 93"/>
                    <a:gd name="T91" fmla="*/ 288 h 300"/>
                    <a:gd name="T92" fmla="*/ 56 w 93"/>
                    <a:gd name="T93" fmla="*/ 280 h 300"/>
                    <a:gd name="T94" fmla="*/ 58 w 93"/>
                    <a:gd name="T95" fmla="*/ 273 h 300"/>
                    <a:gd name="T96" fmla="*/ 55 w 93"/>
                    <a:gd name="T97" fmla="*/ 257 h 300"/>
                    <a:gd name="T98" fmla="*/ 55 w 93"/>
                    <a:gd name="T99" fmla="*/ 238 h 300"/>
                    <a:gd name="T100" fmla="*/ 54 w 93"/>
                    <a:gd name="T101" fmla="*/ 218 h 300"/>
                    <a:gd name="T102" fmla="*/ 54 w 93"/>
                    <a:gd name="T103" fmla="*/ 196 h 300"/>
                    <a:gd name="T104" fmla="*/ 56 w 93"/>
                    <a:gd name="T105" fmla="*/ 198 h 300"/>
                    <a:gd name="T106" fmla="*/ 59 w 93"/>
                    <a:gd name="T107" fmla="*/ 215 h 300"/>
                    <a:gd name="T108" fmla="*/ 61 w 93"/>
                    <a:gd name="T109" fmla="*/ 230 h 300"/>
                    <a:gd name="T110" fmla="*/ 64 w 93"/>
                    <a:gd name="T111" fmla="*/ 257 h 300"/>
                    <a:gd name="T112" fmla="*/ 70 w 93"/>
                    <a:gd name="T113" fmla="*/ 271 h 300"/>
                    <a:gd name="T114" fmla="*/ 66 w 93"/>
                    <a:gd name="T115" fmla="*/ 282 h 300"/>
                    <a:gd name="T116" fmla="*/ 72 w 93"/>
                    <a:gd name="T117" fmla="*/ 290 h 300"/>
                    <a:gd name="T118" fmla="*/ 70 w 93"/>
                    <a:gd name="T119" fmla="*/ 299 h 300"/>
                    <a:gd name="T120" fmla="*/ 90 w 93"/>
                    <a:gd name="T121" fmla="*/ 297 h 300"/>
                    <a:gd name="T122" fmla="*/ 89 w 93"/>
                    <a:gd name="T123" fmla="*/ 288 h 300"/>
                    <a:gd name="T124" fmla="*/ 93 w 93"/>
                    <a:gd name="T125" fmla="*/ 278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3" h="300">
                      <a:moveTo>
                        <a:pt x="93" y="276"/>
                      </a:moveTo>
                      <a:cubicBezTo>
                        <a:pt x="92" y="276"/>
                        <a:pt x="92" y="275"/>
                        <a:pt x="92" y="275"/>
                      </a:cubicBezTo>
                      <a:cubicBezTo>
                        <a:pt x="92" y="275"/>
                        <a:pt x="92" y="273"/>
                        <a:pt x="92" y="272"/>
                      </a:cubicBezTo>
                      <a:cubicBezTo>
                        <a:pt x="92" y="272"/>
                        <a:pt x="92" y="267"/>
                        <a:pt x="92" y="266"/>
                      </a:cubicBezTo>
                      <a:cubicBezTo>
                        <a:pt x="91" y="265"/>
                        <a:pt x="91" y="264"/>
                        <a:pt x="91" y="262"/>
                      </a:cubicBezTo>
                      <a:cubicBezTo>
                        <a:pt x="91" y="260"/>
                        <a:pt x="91" y="257"/>
                        <a:pt x="91" y="255"/>
                      </a:cubicBezTo>
                      <a:cubicBezTo>
                        <a:pt x="91" y="254"/>
                        <a:pt x="90" y="249"/>
                        <a:pt x="90" y="249"/>
                      </a:cubicBezTo>
                      <a:cubicBezTo>
                        <a:pt x="90" y="248"/>
                        <a:pt x="90" y="247"/>
                        <a:pt x="90" y="246"/>
                      </a:cubicBezTo>
                      <a:cubicBezTo>
                        <a:pt x="90" y="245"/>
                        <a:pt x="89" y="243"/>
                        <a:pt x="89" y="243"/>
                      </a:cubicBezTo>
                      <a:cubicBezTo>
                        <a:pt x="89" y="242"/>
                        <a:pt x="89" y="241"/>
                        <a:pt x="89" y="241"/>
                      </a:cubicBezTo>
                      <a:cubicBezTo>
                        <a:pt x="89" y="241"/>
                        <a:pt x="89" y="239"/>
                        <a:pt x="89" y="239"/>
                      </a:cubicBezTo>
                      <a:cubicBezTo>
                        <a:pt x="89" y="239"/>
                        <a:pt x="89" y="238"/>
                        <a:pt x="88" y="237"/>
                      </a:cubicBezTo>
                      <a:cubicBezTo>
                        <a:pt x="88" y="237"/>
                        <a:pt x="88" y="233"/>
                        <a:pt x="88" y="232"/>
                      </a:cubicBezTo>
                      <a:cubicBezTo>
                        <a:pt x="88" y="231"/>
                        <a:pt x="88" y="230"/>
                        <a:pt x="88" y="228"/>
                      </a:cubicBezTo>
                      <a:cubicBezTo>
                        <a:pt x="87" y="227"/>
                        <a:pt x="87" y="225"/>
                        <a:pt x="87" y="224"/>
                      </a:cubicBezTo>
                      <a:cubicBezTo>
                        <a:pt x="87" y="223"/>
                        <a:pt x="87" y="222"/>
                        <a:pt x="87" y="221"/>
                      </a:cubicBezTo>
                      <a:cubicBezTo>
                        <a:pt x="87" y="220"/>
                        <a:pt x="87" y="218"/>
                        <a:pt x="87" y="216"/>
                      </a:cubicBezTo>
                      <a:cubicBezTo>
                        <a:pt x="87" y="215"/>
                        <a:pt x="86" y="214"/>
                        <a:pt x="86" y="213"/>
                      </a:cubicBezTo>
                      <a:cubicBezTo>
                        <a:pt x="86" y="212"/>
                        <a:pt x="85" y="210"/>
                        <a:pt x="85" y="210"/>
                      </a:cubicBezTo>
                      <a:cubicBezTo>
                        <a:pt x="84" y="209"/>
                        <a:pt x="84" y="209"/>
                        <a:pt x="84" y="209"/>
                      </a:cubicBezTo>
                      <a:cubicBezTo>
                        <a:pt x="84" y="209"/>
                        <a:pt x="84" y="207"/>
                        <a:pt x="84" y="206"/>
                      </a:cubicBezTo>
                      <a:cubicBezTo>
                        <a:pt x="84" y="204"/>
                        <a:pt x="84" y="201"/>
                        <a:pt x="84" y="200"/>
                      </a:cubicBezTo>
                      <a:cubicBezTo>
                        <a:pt x="84" y="198"/>
                        <a:pt x="85" y="195"/>
                        <a:pt x="85" y="194"/>
                      </a:cubicBezTo>
                      <a:cubicBezTo>
                        <a:pt x="85" y="193"/>
                        <a:pt x="85" y="192"/>
                        <a:pt x="84" y="191"/>
                      </a:cubicBezTo>
                      <a:cubicBezTo>
                        <a:pt x="84" y="190"/>
                        <a:pt x="84" y="187"/>
                        <a:pt x="83" y="185"/>
                      </a:cubicBezTo>
                      <a:cubicBezTo>
                        <a:pt x="83" y="183"/>
                        <a:pt x="82" y="179"/>
                        <a:pt x="82" y="178"/>
                      </a:cubicBezTo>
                      <a:cubicBezTo>
                        <a:pt x="82" y="177"/>
                        <a:pt x="82" y="174"/>
                        <a:pt x="82" y="173"/>
                      </a:cubicBezTo>
                      <a:cubicBezTo>
                        <a:pt x="82" y="173"/>
                        <a:pt x="81" y="171"/>
                        <a:pt x="81" y="171"/>
                      </a:cubicBezTo>
                      <a:cubicBezTo>
                        <a:pt x="81" y="171"/>
                        <a:pt x="81" y="170"/>
                        <a:pt x="81" y="170"/>
                      </a:cubicBezTo>
                      <a:cubicBezTo>
                        <a:pt x="81" y="169"/>
                        <a:pt x="81" y="167"/>
                        <a:pt x="81" y="167"/>
                      </a:cubicBezTo>
                      <a:cubicBezTo>
                        <a:pt x="81" y="167"/>
                        <a:pt x="81" y="164"/>
                        <a:pt x="81" y="162"/>
                      </a:cubicBezTo>
                      <a:cubicBezTo>
                        <a:pt x="81" y="161"/>
                        <a:pt x="81" y="161"/>
                        <a:pt x="81" y="160"/>
                      </a:cubicBezTo>
                      <a:cubicBezTo>
                        <a:pt x="81" y="160"/>
                        <a:pt x="80" y="158"/>
                        <a:pt x="80" y="157"/>
                      </a:cubicBezTo>
                      <a:cubicBezTo>
                        <a:pt x="80" y="156"/>
                        <a:pt x="80" y="154"/>
                        <a:pt x="80" y="154"/>
                      </a:cubicBezTo>
                      <a:cubicBezTo>
                        <a:pt x="80" y="153"/>
                        <a:pt x="80" y="152"/>
                        <a:pt x="80" y="152"/>
                      </a:cubicBezTo>
                      <a:cubicBezTo>
                        <a:pt x="80" y="152"/>
                        <a:pt x="80" y="151"/>
                        <a:pt x="80" y="150"/>
                      </a:cubicBezTo>
                      <a:cubicBezTo>
                        <a:pt x="81" y="149"/>
                        <a:pt x="81" y="147"/>
                        <a:pt x="81" y="146"/>
                      </a:cubicBezTo>
                      <a:cubicBezTo>
                        <a:pt x="80" y="145"/>
                        <a:pt x="80" y="144"/>
                        <a:pt x="80" y="143"/>
                      </a:cubicBezTo>
                      <a:cubicBezTo>
                        <a:pt x="80" y="142"/>
                        <a:pt x="79" y="139"/>
                        <a:pt x="79" y="139"/>
                      </a:cubicBezTo>
                      <a:cubicBezTo>
                        <a:pt x="79" y="138"/>
                        <a:pt x="78" y="137"/>
                        <a:pt x="78" y="137"/>
                      </a:cubicBezTo>
                      <a:cubicBezTo>
                        <a:pt x="78" y="137"/>
                        <a:pt x="78" y="137"/>
                        <a:pt x="78" y="137"/>
                      </a:cubicBezTo>
                      <a:cubicBezTo>
                        <a:pt x="78" y="137"/>
                        <a:pt x="78" y="136"/>
                        <a:pt x="78" y="136"/>
                      </a:cubicBezTo>
                      <a:cubicBezTo>
                        <a:pt x="78" y="136"/>
                        <a:pt x="78" y="135"/>
                        <a:pt x="78" y="135"/>
                      </a:cubicBezTo>
                      <a:cubicBezTo>
                        <a:pt x="78" y="135"/>
                        <a:pt x="78" y="134"/>
                        <a:pt x="77" y="134"/>
                      </a:cubicBezTo>
                      <a:cubicBezTo>
                        <a:pt x="77" y="134"/>
                        <a:pt x="77" y="134"/>
                        <a:pt x="77" y="133"/>
                      </a:cubicBezTo>
                      <a:cubicBezTo>
                        <a:pt x="77" y="133"/>
                        <a:pt x="76" y="131"/>
                        <a:pt x="76" y="130"/>
                      </a:cubicBezTo>
                      <a:cubicBezTo>
                        <a:pt x="76" y="130"/>
                        <a:pt x="76" y="129"/>
                        <a:pt x="76" y="129"/>
                      </a:cubicBezTo>
                      <a:cubicBezTo>
                        <a:pt x="75" y="129"/>
                        <a:pt x="75" y="128"/>
                        <a:pt x="75" y="128"/>
                      </a:cubicBezTo>
                      <a:cubicBezTo>
                        <a:pt x="75" y="127"/>
                        <a:pt x="75" y="127"/>
                        <a:pt x="75" y="127"/>
                      </a:cubicBezTo>
                      <a:cubicBezTo>
                        <a:pt x="75" y="126"/>
                        <a:pt x="75" y="126"/>
                        <a:pt x="75" y="126"/>
                      </a:cubicBezTo>
                      <a:cubicBezTo>
                        <a:pt x="75" y="125"/>
                        <a:pt x="74" y="124"/>
                        <a:pt x="74" y="124"/>
                      </a:cubicBezTo>
                      <a:cubicBezTo>
                        <a:pt x="74" y="124"/>
                        <a:pt x="74" y="124"/>
                        <a:pt x="74" y="124"/>
                      </a:cubicBezTo>
                      <a:cubicBezTo>
                        <a:pt x="74" y="123"/>
                        <a:pt x="74" y="123"/>
                        <a:pt x="74" y="123"/>
                      </a:cubicBezTo>
                      <a:cubicBezTo>
                        <a:pt x="74" y="123"/>
                        <a:pt x="74" y="119"/>
                        <a:pt x="73" y="119"/>
                      </a:cubicBezTo>
                      <a:cubicBezTo>
                        <a:pt x="73" y="119"/>
                        <a:pt x="73" y="119"/>
                        <a:pt x="73" y="119"/>
                      </a:cubicBezTo>
                      <a:cubicBezTo>
                        <a:pt x="73" y="119"/>
                        <a:pt x="73" y="119"/>
                        <a:pt x="74" y="119"/>
                      </a:cubicBezTo>
                      <a:cubicBezTo>
                        <a:pt x="74" y="119"/>
                        <a:pt x="74" y="119"/>
                        <a:pt x="74" y="119"/>
                      </a:cubicBezTo>
                      <a:cubicBezTo>
                        <a:pt x="74" y="119"/>
                        <a:pt x="74" y="122"/>
                        <a:pt x="74" y="122"/>
                      </a:cubicBezTo>
                      <a:cubicBezTo>
                        <a:pt x="74" y="122"/>
                        <a:pt x="74" y="122"/>
                        <a:pt x="74" y="122"/>
                      </a:cubicBezTo>
                      <a:cubicBezTo>
                        <a:pt x="74" y="122"/>
                        <a:pt x="74" y="122"/>
                        <a:pt x="75" y="121"/>
                      </a:cubicBezTo>
                      <a:cubicBezTo>
                        <a:pt x="75" y="121"/>
                        <a:pt x="76" y="121"/>
                        <a:pt x="76" y="121"/>
                      </a:cubicBezTo>
                      <a:cubicBezTo>
                        <a:pt x="76" y="121"/>
                        <a:pt x="76" y="120"/>
                        <a:pt x="76" y="120"/>
                      </a:cubicBezTo>
                      <a:cubicBezTo>
                        <a:pt x="77" y="120"/>
                        <a:pt x="77" y="120"/>
                        <a:pt x="77" y="120"/>
                      </a:cubicBezTo>
                      <a:cubicBezTo>
                        <a:pt x="77" y="119"/>
                        <a:pt x="77" y="119"/>
                        <a:pt x="78" y="118"/>
                      </a:cubicBezTo>
                      <a:cubicBezTo>
                        <a:pt x="78" y="118"/>
                        <a:pt x="79" y="117"/>
                        <a:pt x="79" y="117"/>
                      </a:cubicBezTo>
                      <a:cubicBezTo>
                        <a:pt x="80" y="117"/>
                        <a:pt x="80" y="116"/>
                        <a:pt x="80" y="116"/>
                      </a:cubicBezTo>
                      <a:cubicBezTo>
                        <a:pt x="80" y="116"/>
                        <a:pt x="80" y="116"/>
                        <a:pt x="80" y="115"/>
                      </a:cubicBezTo>
                      <a:cubicBezTo>
                        <a:pt x="80" y="115"/>
                        <a:pt x="80" y="115"/>
                        <a:pt x="79" y="115"/>
                      </a:cubicBezTo>
                      <a:cubicBezTo>
                        <a:pt x="79" y="115"/>
                        <a:pt x="78" y="114"/>
                        <a:pt x="78" y="114"/>
                      </a:cubicBezTo>
                      <a:cubicBezTo>
                        <a:pt x="78" y="114"/>
                        <a:pt x="77" y="113"/>
                        <a:pt x="77" y="112"/>
                      </a:cubicBezTo>
                      <a:cubicBezTo>
                        <a:pt x="77" y="112"/>
                        <a:pt x="76" y="109"/>
                        <a:pt x="76" y="108"/>
                      </a:cubicBezTo>
                      <a:cubicBezTo>
                        <a:pt x="75" y="108"/>
                        <a:pt x="76" y="107"/>
                        <a:pt x="76" y="107"/>
                      </a:cubicBezTo>
                      <a:cubicBezTo>
                        <a:pt x="76" y="106"/>
                        <a:pt x="75" y="104"/>
                        <a:pt x="75" y="103"/>
                      </a:cubicBezTo>
                      <a:cubicBezTo>
                        <a:pt x="75" y="103"/>
                        <a:pt x="75" y="98"/>
                        <a:pt x="75" y="97"/>
                      </a:cubicBezTo>
                      <a:cubicBezTo>
                        <a:pt x="75" y="97"/>
                        <a:pt x="75" y="97"/>
                        <a:pt x="75" y="96"/>
                      </a:cubicBezTo>
                      <a:cubicBezTo>
                        <a:pt x="75" y="96"/>
                        <a:pt x="76" y="93"/>
                        <a:pt x="77" y="92"/>
                      </a:cubicBezTo>
                      <a:cubicBezTo>
                        <a:pt x="77" y="91"/>
                        <a:pt x="78" y="88"/>
                        <a:pt x="78" y="88"/>
                      </a:cubicBezTo>
                      <a:cubicBezTo>
                        <a:pt x="78" y="87"/>
                        <a:pt x="78" y="86"/>
                        <a:pt x="79" y="86"/>
                      </a:cubicBezTo>
                      <a:cubicBezTo>
                        <a:pt x="79" y="85"/>
                        <a:pt x="79" y="85"/>
                        <a:pt x="79" y="84"/>
                      </a:cubicBezTo>
                      <a:cubicBezTo>
                        <a:pt x="80" y="83"/>
                        <a:pt x="80" y="81"/>
                        <a:pt x="81" y="81"/>
                      </a:cubicBezTo>
                      <a:cubicBezTo>
                        <a:pt x="81" y="80"/>
                        <a:pt x="81" y="79"/>
                        <a:pt x="81" y="79"/>
                      </a:cubicBezTo>
                      <a:cubicBezTo>
                        <a:pt x="81" y="78"/>
                        <a:pt x="82" y="77"/>
                        <a:pt x="82" y="77"/>
                      </a:cubicBezTo>
                      <a:cubicBezTo>
                        <a:pt x="82" y="76"/>
                        <a:pt x="82" y="76"/>
                        <a:pt x="82" y="76"/>
                      </a:cubicBezTo>
                      <a:cubicBezTo>
                        <a:pt x="82" y="75"/>
                        <a:pt x="83" y="74"/>
                        <a:pt x="83" y="74"/>
                      </a:cubicBezTo>
                      <a:cubicBezTo>
                        <a:pt x="83" y="74"/>
                        <a:pt x="83" y="74"/>
                        <a:pt x="83" y="73"/>
                      </a:cubicBezTo>
                      <a:cubicBezTo>
                        <a:pt x="83" y="73"/>
                        <a:pt x="83" y="72"/>
                        <a:pt x="83" y="72"/>
                      </a:cubicBezTo>
                      <a:cubicBezTo>
                        <a:pt x="83" y="71"/>
                        <a:pt x="83" y="71"/>
                        <a:pt x="83" y="70"/>
                      </a:cubicBezTo>
                      <a:cubicBezTo>
                        <a:pt x="83" y="70"/>
                        <a:pt x="83" y="69"/>
                        <a:pt x="83" y="69"/>
                      </a:cubicBezTo>
                      <a:cubicBezTo>
                        <a:pt x="83" y="69"/>
                        <a:pt x="83" y="67"/>
                        <a:pt x="82" y="66"/>
                      </a:cubicBezTo>
                      <a:cubicBezTo>
                        <a:pt x="82" y="65"/>
                        <a:pt x="82" y="62"/>
                        <a:pt x="81" y="61"/>
                      </a:cubicBezTo>
                      <a:cubicBezTo>
                        <a:pt x="81" y="61"/>
                        <a:pt x="81" y="60"/>
                        <a:pt x="81" y="60"/>
                      </a:cubicBezTo>
                      <a:cubicBezTo>
                        <a:pt x="81" y="60"/>
                        <a:pt x="81" y="59"/>
                        <a:pt x="81" y="58"/>
                      </a:cubicBezTo>
                      <a:cubicBezTo>
                        <a:pt x="81" y="57"/>
                        <a:pt x="81" y="55"/>
                        <a:pt x="81" y="54"/>
                      </a:cubicBezTo>
                      <a:cubicBezTo>
                        <a:pt x="81" y="53"/>
                        <a:pt x="81" y="52"/>
                        <a:pt x="81" y="52"/>
                      </a:cubicBezTo>
                      <a:cubicBezTo>
                        <a:pt x="80" y="52"/>
                        <a:pt x="80" y="51"/>
                        <a:pt x="80" y="51"/>
                      </a:cubicBezTo>
                      <a:cubicBezTo>
                        <a:pt x="79" y="50"/>
                        <a:pt x="79" y="50"/>
                        <a:pt x="79" y="50"/>
                      </a:cubicBezTo>
                      <a:cubicBezTo>
                        <a:pt x="79" y="49"/>
                        <a:pt x="78" y="49"/>
                        <a:pt x="78" y="48"/>
                      </a:cubicBezTo>
                      <a:cubicBezTo>
                        <a:pt x="78" y="48"/>
                        <a:pt x="78" y="47"/>
                        <a:pt x="77" y="46"/>
                      </a:cubicBezTo>
                      <a:cubicBezTo>
                        <a:pt x="76" y="46"/>
                        <a:pt x="75" y="45"/>
                        <a:pt x="75" y="45"/>
                      </a:cubicBezTo>
                      <a:cubicBezTo>
                        <a:pt x="74" y="45"/>
                        <a:pt x="74" y="44"/>
                        <a:pt x="73" y="44"/>
                      </a:cubicBezTo>
                      <a:cubicBezTo>
                        <a:pt x="73" y="44"/>
                        <a:pt x="72" y="44"/>
                        <a:pt x="72" y="44"/>
                      </a:cubicBezTo>
                      <a:cubicBezTo>
                        <a:pt x="71" y="44"/>
                        <a:pt x="71" y="44"/>
                        <a:pt x="71" y="44"/>
                      </a:cubicBezTo>
                      <a:cubicBezTo>
                        <a:pt x="71" y="44"/>
                        <a:pt x="70" y="43"/>
                        <a:pt x="70" y="43"/>
                      </a:cubicBezTo>
                      <a:cubicBezTo>
                        <a:pt x="69" y="43"/>
                        <a:pt x="68" y="43"/>
                        <a:pt x="68" y="43"/>
                      </a:cubicBezTo>
                      <a:cubicBezTo>
                        <a:pt x="68" y="43"/>
                        <a:pt x="67" y="42"/>
                        <a:pt x="66" y="42"/>
                      </a:cubicBezTo>
                      <a:cubicBezTo>
                        <a:pt x="65" y="42"/>
                        <a:pt x="65" y="42"/>
                        <a:pt x="64" y="42"/>
                      </a:cubicBezTo>
                      <a:cubicBezTo>
                        <a:pt x="64" y="42"/>
                        <a:pt x="63" y="42"/>
                        <a:pt x="62" y="41"/>
                      </a:cubicBezTo>
                      <a:cubicBezTo>
                        <a:pt x="62" y="41"/>
                        <a:pt x="62" y="41"/>
                        <a:pt x="61" y="41"/>
                      </a:cubicBezTo>
                      <a:cubicBezTo>
                        <a:pt x="61" y="40"/>
                        <a:pt x="60" y="40"/>
                        <a:pt x="60" y="41"/>
                      </a:cubicBezTo>
                      <a:cubicBezTo>
                        <a:pt x="60" y="41"/>
                        <a:pt x="60" y="41"/>
                        <a:pt x="60" y="41"/>
                      </a:cubicBezTo>
                      <a:cubicBezTo>
                        <a:pt x="60" y="40"/>
                        <a:pt x="59" y="40"/>
                        <a:pt x="59" y="39"/>
                      </a:cubicBezTo>
                      <a:cubicBezTo>
                        <a:pt x="59" y="39"/>
                        <a:pt x="59" y="39"/>
                        <a:pt x="59" y="38"/>
                      </a:cubicBezTo>
                      <a:cubicBezTo>
                        <a:pt x="59" y="38"/>
                        <a:pt x="59" y="37"/>
                        <a:pt x="58" y="37"/>
                      </a:cubicBezTo>
                      <a:cubicBezTo>
                        <a:pt x="58" y="36"/>
                        <a:pt x="58" y="35"/>
                        <a:pt x="58" y="35"/>
                      </a:cubicBezTo>
                      <a:cubicBezTo>
                        <a:pt x="58" y="35"/>
                        <a:pt x="58" y="35"/>
                        <a:pt x="57" y="35"/>
                      </a:cubicBezTo>
                      <a:cubicBezTo>
                        <a:pt x="57" y="35"/>
                        <a:pt x="57" y="35"/>
                        <a:pt x="57" y="34"/>
                      </a:cubicBezTo>
                      <a:cubicBezTo>
                        <a:pt x="57" y="34"/>
                        <a:pt x="58" y="32"/>
                        <a:pt x="58" y="31"/>
                      </a:cubicBezTo>
                      <a:cubicBezTo>
                        <a:pt x="58" y="30"/>
                        <a:pt x="58" y="27"/>
                        <a:pt x="58" y="27"/>
                      </a:cubicBezTo>
                      <a:cubicBezTo>
                        <a:pt x="58" y="27"/>
                        <a:pt x="58" y="27"/>
                        <a:pt x="59" y="27"/>
                      </a:cubicBezTo>
                      <a:cubicBezTo>
                        <a:pt x="60" y="27"/>
                        <a:pt x="60" y="26"/>
                        <a:pt x="60" y="26"/>
                      </a:cubicBezTo>
                      <a:cubicBezTo>
                        <a:pt x="60" y="26"/>
                        <a:pt x="61" y="25"/>
                        <a:pt x="61" y="25"/>
                      </a:cubicBezTo>
                      <a:cubicBezTo>
                        <a:pt x="61" y="25"/>
                        <a:pt x="61" y="25"/>
                        <a:pt x="61" y="25"/>
                      </a:cubicBezTo>
                      <a:cubicBezTo>
                        <a:pt x="61" y="24"/>
                        <a:pt x="61" y="24"/>
                        <a:pt x="62" y="23"/>
                      </a:cubicBezTo>
                      <a:cubicBezTo>
                        <a:pt x="62" y="23"/>
                        <a:pt x="62" y="22"/>
                        <a:pt x="62" y="21"/>
                      </a:cubicBezTo>
                      <a:cubicBezTo>
                        <a:pt x="62" y="21"/>
                        <a:pt x="62" y="21"/>
                        <a:pt x="62" y="20"/>
                      </a:cubicBezTo>
                      <a:cubicBezTo>
                        <a:pt x="62" y="18"/>
                        <a:pt x="62" y="17"/>
                        <a:pt x="62" y="17"/>
                      </a:cubicBezTo>
                      <a:cubicBezTo>
                        <a:pt x="61" y="16"/>
                        <a:pt x="61" y="16"/>
                        <a:pt x="61" y="16"/>
                      </a:cubicBezTo>
                      <a:cubicBezTo>
                        <a:pt x="61" y="16"/>
                        <a:pt x="61" y="16"/>
                        <a:pt x="61" y="15"/>
                      </a:cubicBezTo>
                      <a:cubicBezTo>
                        <a:pt x="61" y="15"/>
                        <a:pt x="61" y="11"/>
                        <a:pt x="61" y="11"/>
                      </a:cubicBezTo>
                      <a:cubicBezTo>
                        <a:pt x="59" y="6"/>
                        <a:pt x="55" y="3"/>
                        <a:pt x="52" y="1"/>
                      </a:cubicBezTo>
                      <a:cubicBezTo>
                        <a:pt x="49" y="0"/>
                        <a:pt x="47" y="0"/>
                        <a:pt x="44" y="1"/>
                      </a:cubicBezTo>
                      <a:cubicBezTo>
                        <a:pt x="42" y="1"/>
                        <a:pt x="39" y="3"/>
                        <a:pt x="39" y="3"/>
                      </a:cubicBezTo>
                      <a:cubicBezTo>
                        <a:pt x="39" y="3"/>
                        <a:pt x="39" y="3"/>
                        <a:pt x="38" y="4"/>
                      </a:cubicBezTo>
                      <a:cubicBezTo>
                        <a:pt x="37" y="4"/>
                        <a:pt x="36" y="6"/>
                        <a:pt x="36" y="7"/>
                      </a:cubicBezTo>
                      <a:cubicBezTo>
                        <a:pt x="35" y="8"/>
                        <a:pt x="34" y="10"/>
                        <a:pt x="34" y="11"/>
                      </a:cubicBezTo>
                      <a:cubicBezTo>
                        <a:pt x="34" y="12"/>
                        <a:pt x="34" y="14"/>
                        <a:pt x="34" y="15"/>
                      </a:cubicBezTo>
                      <a:cubicBezTo>
                        <a:pt x="34" y="16"/>
                        <a:pt x="34" y="16"/>
                        <a:pt x="34" y="17"/>
                      </a:cubicBezTo>
                      <a:cubicBezTo>
                        <a:pt x="34" y="18"/>
                        <a:pt x="34" y="19"/>
                        <a:pt x="34" y="20"/>
                      </a:cubicBezTo>
                      <a:cubicBezTo>
                        <a:pt x="34" y="21"/>
                        <a:pt x="34" y="22"/>
                        <a:pt x="34" y="23"/>
                      </a:cubicBezTo>
                      <a:cubicBezTo>
                        <a:pt x="34" y="24"/>
                        <a:pt x="34" y="26"/>
                        <a:pt x="34" y="28"/>
                      </a:cubicBezTo>
                      <a:cubicBezTo>
                        <a:pt x="34" y="30"/>
                        <a:pt x="34" y="31"/>
                        <a:pt x="35" y="32"/>
                      </a:cubicBezTo>
                      <a:cubicBezTo>
                        <a:pt x="35" y="34"/>
                        <a:pt x="37" y="35"/>
                        <a:pt x="37" y="36"/>
                      </a:cubicBezTo>
                      <a:cubicBezTo>
                        <a:pt x="38" y="36"/>
                        <a:pt x="38" y="37"/>
                        <a:pt x="38" y="37"/>
                      </a:cubicBezTo>
                      <a:cubicBezTo>
                        <a:pt x="39" y="37"/>
                        <a:pt x="39" y="37"/>
                        <a:pt x="39" y="38"/>
                      </a:cubicBezTo>
                      <a:cubicBezTo>
                        <a:pt x="39" y="38"/>
                        <a:pt x="39" y="38"/>
                        <a:pt x="38" y="38"/>
                      </a:cubicBezTo>
                      <a:cubicBezTo>
                        <a:pt x="38" y="39"/>
                        <a:pt x="38" y="40"/>
                        <a:pt x="38" y="41"/>
                      </a:cubicBezTo>
                      <a:cubicBezTo>
                        <a:pt x="38" y="41"/>
                        <a:pt x="38" y="42"/>
                        <a:pt x="38" y="42"/>
                      </a:cubicBezTo>
                      <a:cubicBezTo>
                        <a:pt x="38" y="42"/>
                        <a:pt x="38" y="42"/>
                        <a:pt x="38" y="43"/>
                      </a:cubicBezTo>
                      <a:cubicBezTo>
                        <a:pt x="38" y="43"/>
                        <a:pt x="38" y="43"/>
                        <a:pt x="38" y="43"/>
                      </a:cubicBezTo>
                      <a:cubicBezTo>
                        <a:pt x="38" y="43"/>
                        <a:pt x="37" y="43"/>
                        <a:pt x="37" y="44"/>
                      </a:cubicBezTo>
                      <a:cubicBezTo>
                        <a:pt x="36" y="44"/>
                        <a:pt x="35" y="45"/>
                        <a:pt x="34" y="45"/>
                      </a:cubicBezTo>
                      <a:cubicBezTo>
                        <a:pt x="33" y="46"/>
                        <a:pt x="33" y="46"/>
                        <a:pt x="32" y="47"/>
                      </a:cubicBezTo>
                      <a:cubicBezTo>
                        <a:pt x="32" y="47"/>
                        <a:pt x="31" y="47"/>
                        <a:pt x="30" y="47"/>
                      </a:cubicBezTo>
                      <a:cubicBezTo>
                        <a:pt x="29" y="47"/>
                        <a:pt x="29" y="47"/>
                        <a:pt x="28" y="47"/>
                      </a:cubicBezTo>
                      <a:cubicBezTo>
                        <a:pt x="27" y="47"/>
                        <a:pt x="26" y="47"/>
                        <a:pt x="25" y="47"/>
                      </a:cubicBezTo>
                      <a:cubicBezTo>
                        <a:pt x="25" y="47"/>
                        <a:pt x="24" y="48"/>
                        <a:pt x="24" y="48"/>
                      </a:cubicBezTo>
                      <a:cubicBezTo>
                        <a:pt x="23" y="48"/>
                        <a:pt x="23" y="48"/>
                        <a:pt x="23" y="48"/>
                      </a:cubicBezTo>
                      <a:cubicBezTo>
                        <a:pt x="22" y="48"/>
                        <a:pt x="22" y="48"/>
                        <a:pt x="22" y="48"/>
                      </a:cubicBezTo>
                      <a:cubicBezTo>
                        <a:pt x="21" y="48"/>
                        <a:pt x="21" y="48"/>
                        <a:pt x="21" y="48"/>
                      </a:cubicBezTo>
                      <a:cubicBezTo>
                        <a:pt x="20" y="48"/>
                        <a:pt x="19" y="49"/>
                        <a:pt x="19" y="49"/>
                      </a:cubicBezTo>
                      <a:cubicBezTo>
                        <a:pt x="19" y="49"/>
                        <a:pt x="19" y="49"/>
                        <a:pt x="19" y="49"/>
                      </a:cubicBezTo>
                      <a:cubicBezTo>
                        <a:pt x="18" y="49"/>
                        <a:pt x="17" y="50"/>
                        <a:pt x="17" y="50"/>
                      </a:cubicBezTo>
                      <a:cubicBezTo>
                        <a:pt x="17" y="50"/>
                        <a:pt x="17" y="50"/>
                        <a:pt x="16" y="50"/>
                      </a:cubicBezTo>
                      <a:cubicBezTo>
                        <a:pt x="16" y="50"/>
                        <a:pt x="15" y="51"/>
                        <a:pt x="15" y="51"/>
                      </a:cubicBezTo>
                      <a:cubicBezTo>
                        <a:pt x="15" y="51"/>
                        <a:pt x="15" y="51"/>
                        <a:pt x="15" y="52"/>
                      </a:cubicBezTo>
                      <a:cubicBezTo>
                        <a:pt x="14" y="52"/>
                        <a:pt x="14" y="53"/>
                        <a:pt x="14" y="53"/>
                      </a:cubicBezTo>
                      <a:cubicBezTo>
                        <a:pt x="14" y="54"/>
                        <a:pt x="13" y="54"/>
                        <a:pt x="13" y="54"/>
                      </a:cubicBezTo>
                      <a:cubicBezTo>
                        <a:pt x="12" y="55"/>
                        <a:pt x="12" y="56"/>
                        <a:pt x="12" y="57"/>
                      </a:cubicBezTo>
                      <a:cubicBezTo>
                        <a:pt x="12" y="58"/>
                        <a:pt x="11" y="60"/>
                        <a:pt x="11" y="60"/>
                      </a:cubicBezTo>
                      <a:cubicBezTo>
                        <a:pt x="11" y="60"/>
                        <a:pt x="11" y="60"/>
                        <a:pt x="10" y="61"/>
                      </a:cubicBezTo>
                      <a:cubicBezTo>
                        <a:pt x="9" y="62"/>
                        <a:pt x="9" y="62"/>
                        <a:pt x="9" y="63"/>
                      </a:cubicBezTo>
                      <a:cubicBezTo>
                        <a:pt x="8" y="63"/>
                        <a:pt x="8" y="65"/>
                        <a:pt x="8" y="66"/>
                      </a:cubicBezTo>
                      <a:cubicBezTo>
                        <a:pt x="8" y="67"/>
                        <a:pt x="7" y="68"/>
                        <a:pt x="7" y="69"/>
                      </a:cubicBezTo>
                      <a:cubicBezTo>
                        <a:pt x="7" y="69"/>
                        <a:pt x="7" y="69"/>
                        <a:pt x="6" y="70"/>
                      </a:cubicBezTo>
                      <a:cubicBezTo>
                        <a:pt x="6" y="70"/>
                        <a:pt x="5" y="73"/>
                        <a:pt x="5" y="73"/>
                      </a:cubicBezTo>
                      <a:cubicBezTo>
                        <a:pt x="5" y="74"/>
                        <a:pt x="4" y="76"/>
                        <a:pt x="4" y="76"/>
                      </a:cubicBezTo>
                      <a:cubicBezTo>
                        <a:pt x="4" y="77"/>
                        <a:pt x="3" y="78"/>
                        <a:pt x="3" y="78"/>
                      </a:cubicBezTo>
                      <a:cubicBezTo>
                        <a:pt x="3" y="79"/>
                        <a:pt x="3" y="79"/>
                        <a:pt x="2" y="80"/>
                      </a:cubicBezTo>
                      <a:cubicBezTo>
                        <a:pt x="2" y="81"/>
                        <a:pt x="2" y="83"/>
                        <a:pt x="1" y="85"/>
                      </a:cubicBezTo>
                      <a:cubicBezTo>
                        <a:pt x="1" y="87"/>
                        <a:pt x="0" y="90"/>
                        <a:pt x="0" y="91"/>
                      </a:cubicBezTo>
                      <a:cubicBezTo>
                        <a:pt x="0" y="93"/>
                        <a:pt x="1" y="95"/>
                        <a:pt x="1" y="96"/>
                      </a:cubicBezTo>
                      <a:cubicBezTo>
                        <a:pt x="1" y="97"/>
                        <a:pt x="2" y="97"/>
                        <a:pt x="2" y="98"/>
                      </a:cubicBezTo>
                      <a:cubicBezTo>
                        <a:pt x="3" y="98"/>
                        <a:pt x="3" y="98"/>
                        <a:pt x="4" y="99"/>
                      </a:cubicBezTo>
                      <a:cubicBezTo>
                        <a:pt x="5" y="99"/>
                        <a:pt x="6" y="99"/>
                        <a:pt x="7" y="99"/>
                      </a:cubicBezTo>
                      <a:cubicBezTo>
                        <a:pt x="7" y="99"/>
                        <a:pt x="7" y="99"/>
                        <a:pt x="7" y="99"/>
                      </a:cubicBezTo>
                      <a:cubicBezTo>
                        <a:pt x="8" y="99"/>
                        <a:pt x="8" y="99"/>
                        <a:pt x="9" y="99"/>
                      </a:cubicBezTo>
                      <a:cubicBezTo>
                        <a:pt x="9" y="99"/>
                        <a:pt x="10" y="100"/>
                        <a:pt x="11" y="100"/>
                      </a:cubicBezTo>
                      <a:cubicBezTo>
                        <a:pt x="11" y="100"/>
                        <a:pt x="12" y="100"/>
                        <a:pt x="13" y="100"/>
                      </a:cubicBezTo>
                      <a:cubicBezTo>
                        <a:pt x="14" y="101"/>
                        <a:pt x="15" y="101"/>
                        <a:pt x="16" y="101"/>
                      </a:cubicBezTo>
                      <a:cubicBezTo>
                        <a:pt x="16" y="101"/>
                        <a:pt x="17" y="101"/>
                        <a:pt x="17" y="101"/>
                      </a:cubicBezTo>
                      <a:cubicBezTo>
                        <a:pt x="17" y="101"/>
                        <a:pt x="18" y="101"/>
                        <a:pt x="18" y="101"/>
                      </a:cubicBezTo>
                      <a:cubicBezTo>
                        <a:pt x="19" y="101"/>
                        <a:pt x="19" y="101"/>
                        <a:pt x="20" y="101"/>
                      </a:cubicBezTo>
                      <a:cubicBezTo>
                        <a:pt x="20" y="101"/>
                        <a:pt x="20" y="101"/>
                        <a:pt x="20" y="101"/>
                      </a:cubicBezTo>
                      <a:cubicBezTo>
                        <a:pt x="20" y="102"/>
                        <a:pt x="20" y="102"/>
                        <a:pt x="20" y="103"/>
                      </a:cubicBezTo>
                      <a:cubicBezTo>
                        <a:pt x="20" y="104"/>
                        <a:pt x="19" y="107"/>
                        <a:pt x="19" y="109"/>
                      </a:cubicBezTo>
                      <a:cubicBezTo>
                        <a:pt x="19" y="111"/>
                        <a:pt x="19" y="115"/>
                        <a:pt x="19" y="117"/>
                      </a:cubicBezTo>
                      <a:cubicBezTo>
                        <a:pt x="19" y="118"/>
                        <a:pt x="19" y="120"/>
                        <a:pt x="19" y="120"/>
                      </a:cubicBezTo>
                      <a:cubicBezTo>
                        <a:pt x="19" y="121"/>
                        <a:pt x="20" y="121"/>
                        <a:pt x="20" y="121"/>
                      </a:cubicBezTo>
                      <a:cubicBezTo>
                        <a:pt x="20" y="122"/>
                        <a:pt x="21" y="122"/>
                        <a:pt x="21" y="123"/>
                      </a:cubicBezTo>
                      <a:cubicBezTo>
                        <a:pt x="21" y="123"/>
                        <a:pt x="22" y="123"/>
                        <a:pt x="22" y="123"/>
                      </a:cubicBez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2" y="124"/>
                        <a:pt x="23" y="124"/>
                        <a:pt x="23" y="124"/>
                      </a:cubicBezTo>
                      <a:cubicBezTo>
                        <a:pt x="23" y="124"/>
                        <a:pt x="23" y="124"/>
                        <a:pt x="23" y="124"/>
                      </a:cubicBezTo>
                      <a:cubicBezTo>
                        <a:pt x="22" y="125"/>
                        <a:pt x="23" y="125"/>
                        <a:pt x="23" y="125"/>
                      </a:cubicBezTo>
                      <a:cubicBezTo>
                        <a:pt x="23" y="125"/>
                        <a:pt x="23" y="125"/>
                        <a:pt x="23" y="125"/>
                      </a:cubicBezTo>
                      <a:cubicBezTo>
                        <a:pt x="22" y="126"/>
                        <a:pt x="22" y="126"/>
                        <a:pt x="23" y="126"/>
                      </a:cubicBezTo>
                      <a:cubicBezTo>
                        <a:pt x="23" y="127"/>
                        <a:pt x="23" y="128"/>
                        <a:pt x="23" y="128"/>
                      </a:cubicBezTo>
                      <a:cubicBezTo>
                        <a:pt x="22" y="128"/>
                        <a:pt x="22" y="128"/>
                        <a:pt x="21" y="129"/>
                      </a:cubicBezTo>
                      <a:cubicBezTo>
                        <a:pt x="21" y="129"/>
                        <a:pt x="21" y="130"/>
                        <a:pt x="21" y="131"/>
                      </a:cubicBezTo>
                      <a:cubicBezTo>
                        <a:pt x="21" y="132"/>
                        <a:pt x="21" y="132"/>
                        <a:pt x="22" y="133"/>
                      </a:cubicBezTo>
                      <a:cubicBezTo>
                        <a:pt x="22" y="133"/>
                        <a:pt x="22" y="133"/>
                        <a:pt x="21" y="133"/>
                      </a:cubicBezTo>
                      <a:cubicBezTo>
                        <a:pt x="21" y="134"/>
                        <a:pt x="21" y="135"/>
                        <a:pt x="21" y="135"/>
                      </a:cubicBezTo>
                      <a:cubicBezTo>
                        <a:pt x="21" y="136"/>
                        <a:pt x="21" y="137"/>
                        <a:pt x="21" y="137"/>
                      </a:cubicBezTo>
                      <a:cubicBezTo>
                        <a:pt x="20" y="138"/>
                        <a:pt x="20" y="138"/>
                        <a:pt x="20" y="139"/>
                      </a:cubicBezTo>
                      <a:cubicBezTo>
                        <a:pt x="20" y="140"/>
                        <a:pt x="20" y="140"/>
                        <a:pt x="20" y="140"/>
                      </a:cubicBezTo>
                      <a:cubicBezTo>
                        <a:pt x="20" y="141"/>
                        <a:pt x="20" y="142"/>
                        <a:pt x="19" y="142"/>
                      </a:cubicBezTo>
                      <a:cubicBezTo>
                        <a:pt x="19" y="142"/>
                        <a:pt x="19" y="143"/>
                        <a:pt x="19" y="143"/>
                      </a:cubicBezTo>
                      <a:cubicBezTo>
                        <a:pt x="19" y="144"/>
                        <a:pt x="18" y="145"/>
                        <a:pt x="18" y="146"/>
                      </a:cubicBezTo>
                      <a:cubicBezTo>
                        <a:pt x="18" y="147"/>
                        <a:pt x="18" y="148"/>
                        <a:pt x="18" y="148"/>
                      </a:cubicBezTo>
                      <a:cubicBezTo>
                        <a:pt x="18" y="148"/>
                        <a:pt x="18" y="149"/>
                        <a:pt x="18" y="150"/>
                      </a:cubicBezTo>
                      <a:cubicBezTo>
                        <a:pt x="18" y="150"/>
                        <a:pt x="18" y="151"/>
                        <a:pt x="18" y="151"/>
                      </a:cubicBezTo>
                      <a:cubicBezTo>
                        <a:pt x="17" y="152"/>
                        <a:pt x="18" y="152"/>
                        <a:pt x="18" y="152"/>
                      </a:cubicBezTo>
                      <a:cubicBezTo>
                        <a:pt x="18" y="153"/>
                        <a:pt x="18" y="153"/>
                        <a:pt x="18" y="154"/>
                      </a:cubicBezTo>
                      <a:cubicBezTo>
                        <a:pt x="18" y="154"/>
                        <a:pt x="18" y="154"/>
                        <a:pt x="18" y="154"/>
                      </a:cubicBezTo>
                      <a:cubicBezTo>
                        <a:pt x="18" y="155"/>
                        <a:pt x="18" y="155"/>
                        <a:pt x="18" y="155"/>
                      </a:cubicBezTo>
                      <a:cubicBezTo>
                        <a:pt x="18" y="156"/>
                        <a:pt x="19" y="156"/>
                        <a:pt x="19" y="156"/>
                      </a:cubicBezTo>
                      <a:cubicBezTo>
                        <a:pt x="19" y="157"/>
                        <a:pt x="19" y="157"/>
                        <a:pt x="19" y="157"/>
                      </a:cubicBezTo>
                      <a:cubicBezTo>
                        <a:pt x="19" y="158"/>
                        <a:pt x="19" y="158"/>
                        <a:pt x="19" y="158"/>
                      </a:cubicBezTo>
                      <a:cubicBezTo>
                        <a:pt x="19" y="159"/>
                        <a:pt x="19" y="160"/>
                        <a:pt x="19" y="160"/>
                      </a:cubicBezTo>
                      <a:cubicBezTo>
                        <a:pt x="20" y="161"/>
                        <a:pt x="20" y="162"/>
                        <a:pt x="19" y="162"/>
                      </a:cubicBezTo>
                      <a:cubicBezTo>
                        <a:pt x="19" y="162"/>
                        <a:pt x="19" y="163"/>
                        <a:pt x="19" y="164"/>
                      </a:cubicBezTo>
                      <a:cubicBezTo>
                        <a:pt x="19" y="165"/>
                        <a:pt x="19" y="166"/>
                        <a:pt x="19" y="167"/>
                      </a:cubicBezTo>
                      <a:cubicBezTo>
                        <a:pt x="19" y="169"/>
                        <a:pt x="20" y="171"/>
                        <a:pt x="20" y="173"/>
                      </a:cubicBezTo>
                      <a:cubicBezTo>
                        <a:pt x="20" y="175"/>
                        <a:pt x="20" y="176"/>
                        <a:pt x="21" y="177"/>
                      </a:cubicBezTo>
                      <a:cubicBezTo>
                        <a:pt x="21" y="179"/>
                        <a:pt x="22" y="182"/>
                        <a:pt x="22" y="183"/>
                      </a:cubicBezTo>
                      <a:cubicBezTo>
                        <a:pt x="22" y="184"/>
                        <a:pt x="23" y="186"/>
                        <a:pt x="23" y="187"/>
                      </a:cubicBezTo>
                      <a:cubicBezTo>
                        <a:pt x="23" y="187"/>
                        <a:pt x="23" y="189"/>
                        <a:pt x="23" y="190"/>
                      </a:cubicBezTo>
                      <a:cubicBezTo>
                        <a:pt x="23" y="191"/>
                        <a:pt x="24" y="194"/>
                        <a:pt x="24" y="195"/>
                      </a:cubicBezTo>
                      <a:cubicBezTo>
                        <a:pt x="24" y="196"/>
                        <a:pt x="24" y="202"/>
                        <a:pt x="24" y="203"/>
                      </a:cubicBezTo>
                      <a:cubicBezTo>
                        <a:pt x="25" y="204"/>
                        <a:pt x="25" y="209"/>
                        <a:pt x="25" y="211"/>
                      </a:cubicBezTo>
                      <a:cubicBezTo>
                        <a:pt x="25" y="212"/>
                        <a:pt x="26" y="217"/>
                        <a:pt x="26" y="219"/>
                      </a:cubicBezTo>
                      <a:cubicBezTo>
                        <a:pt x="26" y="221"/>
                        <a:pt x="27" y="225"/>
                        <a:pt x="27" y="226"/>
                      </a:cubicBezTo>
                      <a:cubicBezTo>
                        <a:pt x="27" y="226"/>
                        <a:pt x="28" y="229"/>
                        <a:pt x="28" y="230"/>
                      </a:cubicBezTo>
                      <a:cubicBezTo>
                        <a:pt x="28" y="230"/>
                        <a:pt x="29" y="233"/>
                        <a:pt x="29" y="235"/>
                      </a:cubicBezTo>
                      <a:cubicBezTo>
                        <a:pt x="29" y="236"/>
                        <a:pt x="30" y="238"/>
                        <a:pt x="30" y="239"/>
                      </a:cubicBezTo>
                      <a:cubicBezTo>
                        <a:pt x="30" y="241"/>
                        <a:pt x="31" y="241"/>
                        <a:pt x="31" y="242"/>
                      </a:cubicBezTo>
                      <a:cubicBezTo>
                        <a:pt x="31" y="242"/>
                        <a:pt x="32" y="244"/>
                        <a:pt x="32" y="244"/>
                      </a:cubicBezTo>
                      <a:cubicBezTo>
                        <a:pt x="32" y="245"/>
                        <a:pt x="33" y="247"/>
                        <a:pt x="33" y="248"/>
                      </a:cubicBezTo>
                      <a:cubicBezTo>
                        <a:pt x="33" y="248"/>
                        <a:pt x="34" y="251"/>
                        <a:pt x="35" y="252"/>
                      </a:cubicBezTo>
                      <a:cubicBezTo>
                        <a:pt x="35" y="252"/>
                        <a:pt x="35" y="252"/>
                        <a:pt x="35" y="252"/>
                      </a:cubicBezTo>
                      <a:cubicBezTo>
                        <a:pt x="35" y="253"/>
                        <a:pt x="35" y="253"/>
                        <a:pt x="35" y="253"/>
                      </a:cubicBezTo>
                      <a:cubicBezTo>
                        <a:pt x="34" y="253"/>
                        <a:pt x="34" y="255"/>
                        <a:pt x="33" y="256"/>
                      </a:cubicBezTo>
                      <a:cubicBezTo>
                        <a:pt x="32" y="257"/>
                        <a:pt x="32" y="258"/>
                        <a:pt x="32" y="259"/>
                      </a:cubicBezTo>
                      <a:cubicBezTo>
                        <a:pt x="32" y="259"/>
                        <a:pt x="31" y="261"/>
                        <a:pt x="31" y="262"/>
                      </a:cubicBezTo>
                      <a:cubicBezTo>
                        <a:pt x="31" y="263"/>
                        <a:pt x="31" y="263"/>
                        <a:pt x="30" y="264"/>
                      </a:cubicBezTo>
                      <a:cubicBezTo>
                        <a:pt x="30" y="265"/>
                        <a:pt x="29" y="266"/>
                        <a:pt x="29" y="267"/>
                      </a:cubicBezTo>
                      <a:cubicBezTo>
                        <a:pt x="29" y="267"/>
                        <a:pt x="29" y="267"/>
                        <a:pt x="29" y="268"/>
                      </a:cubicBezTo>
                      <a:cubicBezTo>
                        <a:pt x="29" y="268"/>
                        <a:pt x="29" y="269"/>
                        <a:pt x="29" y="269"/>
                      </a:cubicBezTo>
                      <a:cubicBezTo>
                        <a:pt x="29" y="269"/>
                        <a:pt x="30" y="270"/>
                        <a:pt x="30" y="270"/>
                      </a:cubicBezTo>
                      <a:cubicBezTo>
                        <a:pt x="30" y="270"/>
                        <a:pt x="32" y="270"/>
                        <a:pt x="32" y="270"/>
                      </a:cubicBezTo>
                      <a:cubicBezTo>
                        <a:pt x="32" y="270"/>
                        <a:pt x="32" y="271"/>
                        <a:pt x="32" y="271"/>
                      </a:cubicBezTo>
                      <a:cubicBezTo>
                        <a:pt x="32" y="271"/>
                        <a:pt x="31" y="272"/>
                        <a:pt x="31" y="272"/>
                      </a:cubicBezTo>
                      <a:cubicBezTo>
                        <a:pt x="31" y="272"/>
                        <a:pt x="31" y="273"/>
                        <a:pt x="30" y="273"/>
                      </a:cubicBezTo>
                      <a:cubicBezTo>
                        <a:pt x="30" y="273"/>
                        <a:pt x="30" y="274"/>
                        <a:pt x="30" y="274"/>
                      </a:cubicBezTo>
                      <a:cubicBezTo>
                        <a:pt x="30" y="274"/>
                        <a:pt x="29" y="275"/>
                        <a:pt x="29" y="276"/>
                      </a:cubicBezTo>
                      <a:cubicBezTo>
                        <a:pt x="28" y="277"/>
                        <a:pt x="28" y="278"/>
                        <a:pt x="28" y="278"/>
                      </a:cubicBezTo>
                      <a:cubicBezTo>
                        <a:pt x="28" y="278"/>
                        <a:pt x="28" y="278"/>
                        <a:pt x="28" y="278"/>
                      </a:cubicBezTo>
                      <a:cubicBezTo>
                        <a:pt x="28" y="278"/>
                        <a:pt x="28" y="278"/>
                        <a:pt x="28" y="278"/>
                      </a:cubicBezTo>
                      <a:cubicBezTo>
                        <a:pt x="28" y="279"/>
                        <a:pt x="27" y="279"/>
                        <a:pt x="27" y="279"/>
                      </a:cubicBezTo>
                      <a:cubicBezTo>
                        <a:pt x="27" y="280"/>
                        <a:pt x="27" y="280"/>
                        <a:pt x="26" y="280"/>
                      </a:cubicBezTo>
                      <a:cubicBezTo>
                        <a:pt x="26" y="281"/>
                        <a:pt x="25" y="281"/>
                        <a:pt x="25" y="282"/>
                      </a:cubicBezTo>
                      <a:cubicBezTo>
                        <a:pt x="24" y="282"/>
                        <a:pt x="23" y="282"/>
                        <a:pt x="22" y="282"/>
                      </a:cubicBezTo>
                      <a:cubicBezTo>
                        <a:pt x="21" y="282"/>
                        <a:pt x="19" y="283"/>
                        <a:pt x="18" y="283"/>
                      </a:cubicBezTo>
                      <a:cubicBezTo>
                        <a:pt x="17" y="284"/>
                        <a:pt x="16" y="284"/>
                        <a:pt x="15" y="284"/>
                      </a:cubicBezTo>
                      <a:cubicBezTo>
                        <a:pt x="15" y="285"/>
                        <a:pt x="14" y="286"/>
                        <a:pt x="14" y="286"/>
                      </a:cubicBezTo>
                      <a:cubicBezTo>
                        <a:pt x="14" y="286"/>
                        <a:pt x="14" y="286"/>
                        <a:pt x="14" y="287"/>
                      </a:cubicBezTo>
                      <a:cubicBezTo>
                        <a:pt x="14" y="287"/>
                        <a:pt x="14" y="287"/>
                        <a:pt x="13" y="287"/>
                      </a:cubicBezTo>
                      <a:cubicBezTo>
                        <a:pt x="13" y="287"/>
                        <a:pt x="13" y="287"/>
                        <a:pt x="13" y="287"/>
                      </a:cubicBezTo>
                      <a:cubicBezTo>
                        <a:pt x="13" y="288"/>
                        <a:pt x="13" y="287"/>
                        <a:pt x="13" y="288"/>
                      </a:cubicBezTo>
                      <a:cubicBezTo>
                        <a:pt x="13" y="288"/>
                        <a:pt x="13" y="289"/>
                        <a:pt x="13" y="290"/>
                      </a:cubicBezTo>
                      <a:cubicBezTo>
                        <a:pt x="13" y="290"/>
                        <a:pt x="13" y="290"/>
                        <a:pt x="13" y="290"/>
                      </a:cubicBezTo>
                      <a:cubicBezTo>
                        <a:pt x="13" y="291"/>
                        <a:pt x="14" y="291"/>
                        <a:pt x="15" y="291"/>
                      </a:cubicBezTo>
                      <a:cubicBezTo>
                        <a:pt x="16" y="291"/>
                        <a:pt x="17" y="292"/>
                        <a:pt x="17" y="292"/>
                      </a:cubicBezTo>
                      <a:cubicBezTo>
                        <a:pt x="18" y="292"/>
                        <a:pt x="18" y="292"/>
                        <a:pt x="18" y="292"/>
                      </a:cubicBezTo>
                      <a:cubicBezTo>
                        <a:pt x="19" y="292"/>
                        <a:pt x="20" y="292"/>
                        <a:pt x="20" y="292"/>
                      </a:cubicBezTo>
                      <a:cubicBezTo>
                        <a:pt x="21" y="292"/>
                        <a:pt x="22" y="292"/>
                        <a:pt x="22" y="292"/>
                      </a:cubicBezTo>
                      <a:cubicBezTo>
                        <a:pt x="23" y="292"/>
                        <a:pt x="23" y="292"/>
                        <a:pt x="23" y="292"/>
                      </a:cubicBezTo>
                      <a:cubicBezTo>
                        <a:pt x="23" y="292"/>
                        <a:pt x="24" y="292"/>
                        <a:pt x="24" y="292"/>
                      </a:cubicBezTo>
                      <a:cubicBezTo>
                        <a:pt x="24" y="292"/>
                        <a:pt x="24" y="292"/>
                        <a:pt x="25" y="292"/>
                      </a:cubicBezTo>
                      <a:cubicBezTo>
                        <a:pt x="25" y="292"/>
                        <a:pt x="25" y="292"/>
                        <a:pt x="26" y="292"/>
                      </a:cubicBezTo>
                      <a:cubicBezTo>
                        <a:pt x="26" y="292"/>
                        <a:pt x="26" y="292"/>
                        <a:pt x="26" y="292"/>
                      </a:cubicBezTo>
                      <a:cubicBezTo>
                        <a:pt x="26" y="292"/>
                        <a:pt x="27" y="292"/>
                        <a:pt x="27" y="292"/>
                      </a:cubicBezTo>
                      <a:cubicBezTo>
                        <a:pt x="28" y="292"/>
                        <a:pt x="28" y="292"/>
                        <a:pt x="28" y="292"/>
                      </a:cubicBezTo>
                      <a:cubicBezTo>
                        <a:pt x="28" y="291"/>
                        <a:pt x="28" y="292"/>
                        <a:pt x="28" y="292"/>
                      </a:cubicBezTo>
                      <a:cubicBezTo>
                        <a:pt x="29" y="292"/>
                        <a:pt x="29" y="292"/>
                        <a:pt x="29" y="292"/>
                      </a:cubicBezTo>
                      <a:cubicBezTo>
                        <a:pt x="30" y="292"/>
                        <a:pt x="30" y="292"/>
                        <a:pt x="30" y="292"/>
                      </a:cubicBezTo>
                      <a:cubicBezTo>
                        <a:pt x="30" y="291"/>
                        <a:pt x="30" y="292"/>
                        <a:pt x="30" y="292"/>
                      </a:cubicBezTo>
                      <a:cubicBezTo>
                        <a:pt x="30" y="292"/>
                        <a:pt x="31" y="292"/>
                        <a:pt x="31" y="292"/>
                      </a:cubicBezTo>
                      <a:cubicBezTo>
                        <a:pt x="32" y="292"/>
                        <a:pt x="32" y="292"/>
                        <a:pt x="32" y="291"/>
                      </a:cubicBezTo>
                      <a:cubicBezTo>
                        <a:pt x="32" y="291"/>
                        <a:pt x="32" y="291"/>
                        <a:pt x="32" y="291"/>
                      </a:cubicBezTo>
                      <a:cubicBezTo>
                        <a:pt x="32" y="291"/>
                        <a:pt x="33" y="291"/>
                        <a:pt x="33" y="291"/>
                      </a:cubicBezTo>
                      <a:cubicBezTo>
                        <a:pt x="33" y="291"/>
                        <a:pt x="34" y="291"/>
                        <a:pt x="34" y="291"/>
                      </a:cubicBezTo>
                      <a:cubicBezTo>
                        <a:pt x="34" y="291"/>
                        <a:pt x="34" y="291"/>
                        <a:pt x="34" y="291"/>
                      </a:cubicBezTo>
                      <a:cubicBezTo>
                        <a:pt x="34" y="291"/>
                        <a:pt x="34" y="291"/>
                        <a:pt x="35" y="291"/>
                      </a:cubicBezTo>
                      <a:cubicBezTo>
                        <a:pt x="36" y="291"/>
                        <a:pt x="36" y="291"/>
                        <a:pt x="36" y="290"/>
                      </a:cubicBezTo>
                      <a:cubicBezTo>
                        <a:pt x="36" y="290"/>
                        <a:pt x="36" y="290"/>
                        <a:pt x="36" y="290"/>
                      </a:cubicBezTo>
                      <a:cubicBezTo>
                        <a:pt x="37" y="290"/>
                        <a:pt x="37" y="290"/>
                        <a:pt x="38" y="289"/>
                      </a:cubicBezTo>
                      <a:cubicBezTo>
                        <a:pt x="40" y="289"/>
                        <a:pt x="42" y="288"/>
                        <a:pt x="43" y="288"/>
                      </a:cubicBezTo>
                      <a:cubicBezTo>
                        <a:pt x="43" y="288"/>
                        <a:pt x="43" y="288"/>
                        <a:pt x="44" y="288"/>
                      </a:cubicBezTo>
                      <a:cubicBezTo>
                        <a:pt x="45" y="288"/>
                        <a:pt x="45" y="289"/>
                        <a:pt x="46" y="289"/>
                      </a:cubicBezTo>
                      <a:cubicBezTo>
                        <a:pt x="47" y="290"/>
                        <a:pt x="47" y="290"/>
                        <a:pt x="47" y="290"/>
                      </a:cubicBezTo>
                      <a:cubicBezTo>
                        <a:pt x="48" y="290"/>
                        <a:pt x="49" y="289"/>
                        <a:pt x="49" y="289"/>
                      </a:cubicBezTo>
                      <a:cubicBezTo>
                        <a:pt x="50" y="289"/>
                        <a:pt x="50" y="289"/>
                        <a:pt x="50" y="289"/>
                      </a:cubicBezTo>
                      <a:cubicBezTo>
                        <a:pt x="50" y="289"/>
                        <a:pt x="50" y="289"/>
                        <a:pt x="50" y="289"/>
                      </a:cubicBezTo>
                      <a:cubicBezTo>
                        <a:pt x="50" y="289"/>
                        <a:pt x="50" y="289"/>
                        <a:pt x="51" y="289"/>
                      </a:cubicBezTo>
                      <a:cubicBezTo>
                        <a:pt x="52" y="289"/>
                        <a:pt x="52" y="289"/>
                        <a:pt x="52" y="289"/>
                      </a:cubicBezTo>
                      <a:cubicBezTo>
                        <a:pt x="52" y="289"/>
                        <a:pt x="52" y="289"/>
                        <a:pt x="52" y="289"/>
                      </a:cubicBezTo>
                      <a:cubicBezTo>
                        <a:pt x="52" y="289"/>
                        <a:pt x="53" y="289"/>
                        <a:pt x="53" y="289"/>
                      </a:cubicBezTo>
                      <a:cubicBezTo>
                        <a:pt x="54" y="289"/>
                        <a:pt x="54" y="289"/>
                        <a:pt x="54" y="289"/>
                      </a:cubicBezTo>
                      <a:cubicBezTo>
                        <a:pt x="54" y="288"/>
                        <a:pt x="54" y="288"/>
                        <a:pt x="54" y="288"/>
                      </a:cubicBezTo>
                      <a:cubicBezTo>
                        <a:pt x="55" y="288"/>
                        <a:pt x="55" y="288"/>
                        <a:pt x="55" y="288"/>
                      </a:cubicBezTo>
                      <a:cubicBezTo>
                        <a:pt x="56" y="288"/>
                        <a:pt x="56" y="288"/>
                        <a:pt x="56" y="288"/>
                      </a:cubicBezTo>
                      <a:cubicBezTo>
                        <a:pt x="56" y="288"/>
                        <a:pt x="56" y="288"/>
                        <a:pt x="57" y="288"/>
                      </a:cubicBezTo>
                      <a:cubicBezTo>
                        <a:pt x="57" y="287"/>
                        <a:pt x="57" y="287"/>
                        <a:pt x="57" y="287"/>
                      </a:cubicBezTo>
                      <a:cubicBezTo>
                        <a:pt x="57" y="286"/>
                        <a:pt x="57" y="285"/>
                        <a:pt x="57" y="284"/>
                      </a:cubicBezTo>
                      <a:cubicBezTo>
                        <a:pt x="57" y="283"/>
                        <a:pt x="57" y="283"/>
                        <a:pt x="56" y="283"/>
                      </a:cubicBezTo>
                      <a:cubicBezTo>
                        <a:pt x="56" y="283"/>
                        <a:pt x="56" y="282"/>
                        <a:pt x="56" y="282"/>
                      </a:cubicBezTo>
                      <a:cubicBezTo>
                        <a:pt x="56" y="282"/>
                        <a:pt x="56" y="282"/>
                        <a:pt x="56" y="281"/>
                      </a:cubicBezTo>
                      <a:cubicBezTo>
                        <a:pt x="56" y="281"/>
                        <a:pt x="56" y="281"/>
                        <a:pt x="56" y="280"/>
                      </a:cubicBezTo>
                      <a:cubicBezTo>
                        <a:pt x="56" y="280"/>
                        <a:pt x="56" y="280"/>
                        <a:pt x="56" y="280"/>
                      </a:cubicBezTo>
                      <a:cubicBezTo>
                        <a:pt x="56" y="279"/>
                        <a:pt x="56" y="278"/>
                        <a:pt x="56" y="278"/>
                      </a:cubicBezTo>
                      <a:cubicBezTo>
                        <a:pt x="56" y="277"/>
                        <a:pt x="56" y="277"/>
                        <a:pt x="56" y="276"/>
                      </a:cubicBezTo>
                      <a:cubicBezTo>
                        <a:pt x="56" y="276"/>
                        <a:pt x="56" y="276"/>
                        <a:pt x="56" y="276"/>
                      </a:cubicBezTo>
                      <a:cubicBezTo>
                        <a:pt x="56" y="276"/>
                        <a:pt x="56" y="276"/>
                        <a:pt x="56" y="275"/>
                      </a:cubicBezTo>
                      <a:cubicBezTo>
                        <a:pt x="56" y="275"/>
                        <a:pt x="56" y="275"/>
                        <a:pt x="56" y="275"/>
                      </a:cubicBezTo>
                      <a:cubicBezTo>
                        <a:pt x="57" y="275"/>
                        <a:pt x="57" y="274"/>
                        <a:pt x="58" y="273"/>
                      </a:cubicBezTo>
                      <a:cubicBezTo>
                        <a:pt x="58" y="272"/>
                        <a:pt x="59" y="272"/>
                        <a:pt x="59" y="271"/>
                      </a:cubicBezTo>
                      <a:cubicBezTo>
                        <a:pt x="59" y="271"/>
                        <a:pt x="60" y="270"/>
                        <a:pt x="60" y="270"/>
                      </a:cubicBezTo>
                      <a:cubicBezTo>
                        <a:pt x="60" y="269"/>
                        <a:pt x="60" y="268"/>
                        <a:pt x="60" y="268"/>
                      </a:cubicBezTo>
                      <a:cubicBezTo>
                        <a:pt x="60" y="267"/>
                        <a:pt x="60" y="267"/>
                        <a:pt x="60" y="266"/>
                      </a:cubicBezTo>
                      <a:cubicBezTo>
                        <a:pt x="59" y="266"/>
                        <a:pt x="58" y="263"/>
                        <a:pt x="58" y="262"/>
                      </a:cubicBezTo>
                      <a:cubicBezTo>
                        <a:pt x="57" y="261"/>
                        <a:pt x="57" y="260"/>
                        <a:pt x="56" y="260"/>
                      </a:cubicBezTo>
                      <a:cubicBezTo>
                        <a:pt x="56" y="259"/>
                        <a:pt x="55" y="257"/>
                        <a:pt x="55" y="257"/>
                      </a:cubicBezTo>
                      <a:cubicBezTo>
                        <a:pt x="54" y="257"/>
                        <a:pt x="54" y="256"/>
                        <a:pt x="54" y="256"/>
                      </a:cubicBezTo>
                      <a:cubicBezTo>
                        <a:pt x="54" y="256"/>
                        <a:pt x="54" y="256"/>
                        <a:pt x="54" y="255"/>
                      </a:cubicBezTo>
                      <a:cubicBezTo>
                        <a:pt x="54" y="255"/>
                        <a:pt x="54" y="255"/>
                        <a:pt x="54" y="254"/>
                      </a:cubicBezTo>
                      <a:cubicBezTo>
                        <a:pt x="54" y="253"/>
                        <a:pt x="54" y="251"/>
                        <a:pt x="55" y="251"/>
                      </a:cubicBezTo>
                      <a:cubicBezTo>
                        <a:pt x="55" y="250"/>
                        <a:pt x="55" y="245"/>
                        <a:pt x="55" y="244"/>
                      </a:cubicBezTo>
                      <a:cubicBezTo>
                        <a:pt x="55" y="243"/>
                        <a:pt x="55" y="241"/>
                        <a:pt x="55" y="240"/>
                      </a:cubicBezTo>
                      <a:cubicBezTo>
                        <a:pt x="55" y="240"/>
                        <a:pt x="55" y="238"/>
                        <a:pt x="55" y="238"/>
                      </a:cubicBezTo>
                      <a:cubicBezTo>
                        <a:pt x="55" y="237"/>
                        <a:pt x="55" y="235"/>
                        <a:pt x="55" y="235"/>
                      </a:cubicBezTo>
                      <a:cubicBezTo>
                        <a:pt x="55" y="234"/>
                        <a:pt x="55" y="233"/>
                        <a:pt x="55" y="233"/>
                      </a:cubicBezTo>
                      <a:cubicBezTo>
                        <a:pt x="55" y="233"/>
                        <a:pt x="55" y="232"/>
                        <a:pt x="55" y="232"/>
                      </a:cubicBezTo>
                      <a:cubicBezTo>
                        <a:pt x="55" y="232"/>
                        <a:pt x="55" y="229"/>
                        <a:pt x="55" y="228"/>
                      </a:cubicBezTo>
                      <a:cubicBezTo>
                        <a:pt x="55" y="227"/>
                        <a:pt x="54" y="223"/>
                        <a:pt x="54" y="222"/>
                      </a:cubicBezTo>
                      <a:cubicBezTo>
                        <a:pt x="54" y="221"/>
                        <a:pt x="54" y="220"/>
                        <a:pt x="54" y="219"/>
                      </a:cubicBezTo>
                      <a:cubicBezTo>
                        <a:pt x="54" y="219"/>
                        <a:pt x="54" y="218"/>
                        <a:pt x="54" y="218"/>
                      </a:cubicBezTo>
                      <a:cubicBezTo>
                        <a:pt x="54" y="217"/>
                        <a:pt x="54" y="216"/>
                        <a:pt x="54" y="215"/>
                      </a:cubicBezTo>
                      <a:cubicBezTo>
                        <a:pt x="54" y="215"/>
                        <a:pt x="55" y="212"/>
                        <a:pt x="55" y="211"/>
                      </a:cubicBezTo>
                      <a:cubicBezTo>
                        <a:pt x="55" y="210"/>
                        <a:pt x="55" y="208"/>
                        <a:pt x="55" y="208"/>
                      </a:cubicBezTo>
                      <a:cubicBezTo>
                        <a:pt x="55" y="208"/>
                        <a:pt x="55" y="206"/>
                        <a:pt x="55" y="205"/>
                      </a:cubicBezTo>
                      <a:cubicBezTo>
                        <a:pt x="55" y="204"/>
                        <a:pt x="55" y="201"/>
                        <a:pt x="55" y="201"/>
                      </a:cubicBezTo>
                      <a:cubicBezTo>
                        <a:pt x="55" y="200"/>
                        <a:pt x="55" y="199"/>
                        <a:pt x="55" y="198"/>
                      </a:cubicBezTo>
                      <a:cubicBezTo>
                        <a:pt x="54" y="198"/>
                        <a:pt x="54" y="197"/>
                        <a:pt x="54" y="196"/>
                      </a:cubicBezTo>
                      <a:cubicBezTo>
                        <a:pt x="54" y="196"/>
                        <a:pt x="54" y="195"/>
                        <a:pt x="54" y="194"/>
                      </a:cubicBezTo>
                      <a:cubicBezTo>
                        <a:pt x="54" y="193"/>
                        <a:pt x="54" y="191"/>
                        <a:pt x="54" y="191"/>
                      </a:cubicBezTo>
                      <a:cubicBezTo>
                        <a:pt x="54" y="191"/>
                        <a:pt x="54" y="191"/>
                        <a:pt x="54" y="191"/>
                      </a:cubicBezTo>
                      <a:cubicBezTo>
                        <a:pt x="54" y="191"/>
                        <a:pt x="54" y="192"/>
                        <a:pt x="54" y="192"/>
                      </a:cubicBezTo>
                      <a:cubicBezTo>
                        <a:pt x="54" y="193"/>
                        <a:pt x="55" y="194"/>
                        <a:pt x="55" y="194"/>
                      </a:cubicBezTo>
                      <a:cubicBezTo>
                        <a:pt x="55" y="195"/>
                        <a:pt x="55" y="197"/>
                        <a:pt x="55" y="197"/>
                      </a:cubicBezTo>
                      <a:cubicBezTo>
                        <a:pt x="55" y="198"/>
                        <a:pt x="56" y="198"/>
                        <a:pt x="56" y="198"/>
                      </a:cubicBezTo>
                      <a:cubicBezTo>
                        <a:pt x="56" y="198"/>
                        <a:pt x="56" y="199"/>
                        <a:pt x="56" y="200"/>
                      </a:cubicBezTo>
                      <a:cubicBezTo>
                        <a:pt x="56" y="201"/>
                        <a:pt x="57" y="202"/>
                        <a:pt x="57" y="203"/>
                      </a:cubicBezTo>
                      <a:cubicBezTo>
                        <a:pt x="57" y="204"/>
                        <a:pt x="57" y="205"/>
                        <a:pt x="57" y="206"/>
                      </a:cubicBezTo>
                      <a:cubicBezTo>
                        <a:pt x="57" y="206"/>
                        <a:pt x="58" y="208"/>
                        <a:pt x="58" y="208"/>
                      </a:cubicBezTo>
                      <a:cubicBezTo>
                        <a:pt x="58" y="209"/>
                        <a:pt x="58" y="210"/>
                        <a:pt x="59" y="211"/>
                      </a:cubicBezTo>
                      <a:cubicBezTo>
                        <a:pt x="59" y="211"/>
                        <a:pt x="59" y="213"/>
                        <a:pt x="59" y="213"/>
                      </a:cubicBezTo>
                      <a:cubicBezTo>
                        <a:pt x="59" y="214"/>
                        <a:pt x="59" y="215"/>
                        <a:pt x="59" y="215"/>
                      </a:cubicBezTo>
                      <a:cubicBezTo>
                        <a:pt x="59" y="216"/>
                        <a:pt x="59" y="216"/>
                        <a:pt x="59" y="217"/>
                      </a:cubicBezTo>
                      <a:cubicBezTo>
                        <a:pt x="59" y="217"/>
                        <a:pt x="60" y="219"/>
                        <a:pt x="60" y="219"/>
                      </a:cubicBezTo>
                      <a:cubicBezTo>
                        <a:pt x="60" y="219"/>
                        <a:pt x="60" y="220"/>
                        <a:pt x="60" y="221"/>
                      </a:cubicBezTo>
                      <a:cubicBezTo>
                        <a:pt x="60" y="222"/>
                        <a:pt x="60" y="223"/>
                        <a:pt x="60" y="224"/>
                      </a:cubicBezTo>
                      <a:cubicBezTo>
                        <a:pt x="60" y="225"/>
                        <a:pt x="60" y="225"/>
                        <a:pt x="60" y="226"/>
                      </a:cubicBezTo>
                      <a:cubicBezTo>
                        <a:pt x="60" y="226"/>
                        <a:pt x="60" y="227"/>
                        <a:pt x="60" y="228"/>
                      </a:cubicBezTo>
                      <a:cubicBezTo>
                        <a:pt x="61" y="228"/>
                        <a:pt x="61" y="229"/>
                        <a:pt x="61" y="230"/>
                      </a:cubicBezTo>
                      <a:cubicBezTo>
                        <a:pt x="61" y="231"/>
                        <a:pt x="61" y="232"/>
                        <a:pt x="61" y="232"/>
                      </a:cubicBezTo>
                      <a:cubicBezTo>
                        <a:pt x="61" y="233"/>
                        <a:pt x="61" y="233"/>
                        <a:pt x="61" y="234"/>
                      </a:cubicBezTo>
                      <a:cubicBezTo>
                        <a:pt x="61" y="235"/>
                        <a:pt x="61" y="235"/>
                        <a:pt x="61" y="235"/>
                      </a:cubicBezTo>
                      <a:cubicBezTo>
                        <a:pt x="61" y="236"/>
                        <a:pt x="62" y="239"/>
                        <a:pt x="62" y="240"/>
                      </a:cubicBezTo>
                      <a:cubicBezTo>
                        <a:pt x="62" y="241"/>
                        <a:pt x="62" y="244"/>
                        <a:pt x="62" y="245"/>
                      </a:cubicBezTo>
                      <a:cubicBezTo>
                        <a:pt x="62" y="247"/>
                        <a:pt x="62" y="249"/>
                        <a:pt x="62" y="251"/>
                      </a:cubicBezTo>
                      <a:cubicBezTo>
                        <a:pt x="62" y="252"/>
                        <a:pt x="63" y="256"/>
                        <a:pt x="64" y="257"/>
                      </a:cubicBezTo>
                      <a:cubicBezTo>
                        <a:pt x="64" y="258"/>
                        <a:pt x="64" y="260"/>
                        <a:pt x="65" y="261"/>
                      </a:cubicBezTo>
                      <a:cubicBezTo>
                        <a:pt x="65" y="262"/>
                        <a:pt x="65" y="263"/>
                        <a:pt x="66" y="264"/>
                      </a:cubicBezTo>
                      <a:cubicBezTo>
                        <a:pt x="66" y="265"/>
                        <a:pt x="67" y="267"/>
                        <a:pt x="67" y="267"/>
                      </a:cubicBezTo>
                      <a:cubicBezTo>
                        <a:pt x="67" y="268"/>
                        <a:pt x="67" y="268"/>
                        <a:pt x="68" y="269"/>
                      </a:cubicBezTo>
                      <a:cubicBezTo>
                        <a:pt x="69" y="269"/>
                        <a:pt x="70" y="270"/>
                        <a:pt x="70" y="270"/>
                      </a:cubicBezTo>
                      <a:cubicBezTo>
                        <a:pt x="71" y="270"/>
                        <a:pt x="71" y="270"/>
                        <a:pt x="70" y="270"/>
                      </a:cubicBezTo>
                      <a:cubicBezTo>
                        <a:pt x="70" y="270"/>
                        <a:pt x="70" y="271"/>
                        <a:pt x="70" y="271"/>
                      </a:cubicBezTo>
                      <a:cubicBezTo>
                        <a:pt x="69" y="271"/>
                        <a:pt x="68" y="272"/>
                        <a:pt x="68" y="272"/>
                      </a:cubicBezTo>
                      <a:cubicBezTo>
                        <a:pt x="67" y="272"/>
                        <a:pt x="67" y="273"/>
                        <a:pt x="67" y="273"/>
                      </a:cubicBezTo>
                      <a:cubicBezTo>
                        <a:pt x="67" y="274"/>
                        <a:pt x="66" y="275"/>
                        <a:pt x="66" y="276"/>
                      </a:cubicBezTo>
                      <a:cubicBezTo>
                        <a:pt x="65" y="276"/>
                        <a:pt x="65" y="277"/>
                        <a:pt x="65" y="277"/>
                      </a:cubicBezTo>
                      <a:cubicBezTo>
                        <a:pt x="64" y="278"/>
                        <a:pt x="64" y="278"/>
                        <a:pt x="64" y="279"/>
                      </a:cubicBezTo>
                      <a:cubicBezTo>
                        <a:pt x="64" y="280"/>
                        <a:pt x="65" y="281"/>
                        <a:pt x="65" y="281"/>
                      </a:cubicBezTo>
                      <a:cubicBezTo>
                        <a:pt x="65" y="281"/>
                        <a:pt x="65" y="282"/>
                        <a:pt x="66" y="282"/>
                      </a:cubicBezTo>
                      <a:cubicBezTo>
                        <a:pt x="66" y="282"/>
                        <a:pt x="66" y="283"/>
                        <a:pt x="67" y="283"/>
                      </a:cubicBezTo>
                      <a:cubicBezTo>
                        <a:pt x="67" y="284"/>
                        <a:pt x="68" y="284"/>
                        <a:pt x="68" y="285"/>
                      </a:cubicBezTo>
                      <a:cubicBezTo>
                        <a:pt x="68" y="285"/>
                        <a:pt x="69" y="286"/>
                        <a:pt x="69" y="286"/>
                      </a:cubicBezTo>
                      <a:cubicBezTo>
                        <a:pt x="69" y="286"/>
                        <a:pt x="70" y="286"/>
                        <a:pt x="70" y="287"/>
                      </a:cubicBezTo>
                      <a:cubicBezTo>
                        <a:pt x="70" y="287"/>
                        <a:pt x="70" y="287"/>
                        <a:pt x="71" y="288"/>
                      </a:cubicBezTo>
                      <a:cubicBezTo>
                        <a:pt x="71" y="288"/>
                        <a:pt x="72" y="289"/>
                        <a:pt x="72" y="289"/>
                      </a:cubicBezTo>
                      <a:cubicBezTo>
                        <a:pt x="72" y="289"/>
                        <a:pt x="72" y="289"/>
                        <a:pt x="72" y="290"/>
                      </a:cubicBezTo>
                      <a:cubicBezTo>
                        <a:pt x="72" y="290"/>
                        <a:pt x="71" y="290"/>
                        <a:pt x="71" y="291"/>
                      </a:cubicBezTo>
                      <a:cubicBezTo>
                        <a:pt x="71" y="292"/>
                        <a:pt x="71" y="294"/>
                        <a:pt x="71" y="294"/>
                      </a:cubicBezTo>
                      <a:cubicBezTo>
                        <a:pt x="71" y="294"/>
                        <a:pt x="71" y="295"/>
                        <a:pt x="71" y="295"/>
                      </a:cubicBezTo>
                      <a:cubicBezTo>
                        <a:pt x="71" y="295"/>
                        <a:pt x="71" y="295"/>
                        <a:pt x="71" y="295"/>
                      </a:cubicBezTo>
                      <a:cubicBezTo>
                        <a:pt x="71" y="295"/>
                        <a:pt x="71" y="295"/>
                        <a:pt x="71" y="296"/>
                      </a:cubicBezTo>
                      <a:cubicBezTo>
                        <a:pt x="70" y="296"/>
                        <a:pt x="70" y="296"/>
                        <a:pt x="70" y="297"/>
                      </a:cubicBezTo>
                      <a:cubicBezTo>
                        <a:pt x="70" y="298"/>
                        <a:pt x="70" y="299"/>
                        <a:pt x="70" y="299"/>
                      </a:cubicBezTo>
                      <a:cubicBezTo>
                        <a:pt x="70" y="299"/>
                        <a:pt x="71" y="300"/>
                        <a:pt x="71" y="300"/>
                      </a:cubicBezTo>
                      <a:cubicBezTo>
                        <a:pt x="71" y="300"/>
                        <a:pt x="72" y="300"/>
                        <a:pt x="73" y="300"/>
                      </a:cubicBezTo>
                      <a:cubicBezTo>
                        <a:pt x="73" y="300"/>
                        <a:pt x="74" y="300"/>
                        <a:pt x="75" y="300"/>
                      </a:cubicBezTo>
                      <a:cubicBezTo>
                        <a:pt x="76" y="300"/>
                        <a:pt x="81" y="300"/>
                        <a:pt x="82" y="300"/>
                      </a:cubicBezTo>
                      <a:cubicBezTo>
                        <a:pt x="83" y="300"/>
                        <a:pt x="86" y="300"/>
                        <a:pt x="87" y="300"/>
                      </a:cubicBezTo>
                      <a:cubicBezTo>
                        <a:pt x="88" y="299"/>
                        <a:pt x="89" y="299"/>
                        <a:pt x="89" y="299"/>
                      </a:cubicBezTo>
                      <a:cubicBezTo>
                        <a:pt x="90" y="298"/>
                        <a:pt x="90" y="298"/>
                        <a:pt x="90" y="297"/>
                      </a:cubicBezTo>
                      <a:cubicBezTo>
                        <a:pt x="90" y="297"/>
                        <a:pt x="90" y="296"/>
                        <a:pt x="90" y="295"/>
                      </a:cubicBezTo>
                      <a:cubicBezTo>
                        <a:pt x="90" y="294"/>
                        <a:pt x="89" y="294"/>
                        <a:pt x="89" y="294"/>
                      </a:cubicBezTo>
                      <a:cubicBezTo>
                        <a:pt x="89" y="293"/>
                        <a:pt x="89" y="293"/>
                        <a:pt x="89" y="292"/>
                      </a:cubicBezTo>
                      <a:cubicBezTo>
                        <a:pt x="90" y="292"/>
                        <a:pt x="89" y="290"/>
                        <a:pt x="89" y="290"/>
                      </a:cubicBezTo>
                      <a:cubicBezTo>
                        <a:pt x="89" y="289"/>
                        <a:pt x="89" y="289"/>
                        <a:pt x="89" y="289"/>
                      </a:cubicBezTo>
                      <a:cubicBezTo>
                        <a:pt x="89" y="289"/>
                        <a:pt x="89" y="288"/>
                        <a:pt x="88" y="288"/>
                      </a:cubicBezTo>
                      <a:cubicBezTo>
                        <a:pt x="88" y="288"/>
                        <a:pt x="89" y="288"/>
                        <a:pt x="89" y="288"/>
                      </a:cubicBezTo>
                      <a:cubicBezTo>
                        <a:pt x="89" y="288"/>
                        <a:pt x="89" y="287"/>
                        <a:pt x="89" y="287"/>
                      </a:cubicBezTo>
                      <a:cubicBezTo>
                        <a:pt x="89" y="286"/>
                        <a:pt x="90" y="285"/>
                        <a:pt x="90" y="284"/>
                      </a:cubicBezTo>
                      <a:cubicBezTo>
                        <a:pt x="90" y="284"/>
                        <a:pt x="90" y="283"/>
                        <a:pt x="90" y="283"/>
                      </a:cubicBezTo>
                      <a:cubicBezTo>
                        <a:pt x="90" y="283"/>
                        <a:pt x="90" y="283"/>
                        <a:pt x="91" y="283"/>
                      </a:cubicBezTo>
                      <a:cubicBezTo>
                        <a:pt x="91" y="282"/>
                        <a:pt x="91" y="282"/>
                        <a:pt x="91" y="282"/>
                      </a:cubicBezTo>
                      <a:cubicBezTo>
                        <a:pt x="91" y="281"/>
                        <a:pt x="92" y="279"/>
                        <a:pt x="92" y="279"/>
                      </a:cubicBezTo>
                      <a:cubicBezTo>
                        <a:pt x="93" y="279"/>
                        <a:pt x="93" y="278"/>
                        <a:pt x="93" y="278"/>
                      </a:cubicBezTo>
                      <a:cubicBezTo>
                        <a:pt x="93" y="278"/>
                        <a:pt x="93" y="278"/>
                        <a:pt x="93" y="277"/>
                      </a:cubicBezTo>
                      <a:cubicBezTo>
                        <a:pt x="93" y="277"/>
                        <a:pt x="93" y="276"/>
                        <a:pt x="93" y="27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  <a:effectLst>
                  <a:outerShdw blurRad="254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 dirty="0">
                    <a:latin typeface="Bahnschrift SemiBold Condensed" panose="020B0502040204020203" pitchFamily="34" charset="0"/>
                  </a:endParaRPr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3269593-412D-7A4E-70BF-BDC2A7173313}"/>
                  </a:ext>
                </a:extLst>
              </p:cNvPr>
              <p:cNvSpPr txBox="1"/>
              <p:nvPr/>
            </p:nvSpPr>
            <p:spPr>
              <a:xfrm>
                <a:off x="3407687" y="2646495"/>
                <a:ext cx="1559256" cy="460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 algn="ctr"/>
                <a:r>
                  <a:rPr lang="mn-MN" altLang="ja-JP" sz="1400" dirty="0">
                    <a:latin typeface="Bahnschrift SemiBold Condensed" panose="020B0502040204020203" pitchFamily="34" charset="0"/>
                    <a:ea typeface="MS Mincho" pitchFamily="49" charset="-128"/>
                    <a:cs typeface="Arial" pitchFamily="34" charset="0"/>
                  </a:rPr>
                  <a:t>954 ажлын байр бий болно. </a:t>
                </a:r>
                <a:endParaRPr lang="en-US" sz="1400" dirty="0">
                  <a:latin typeface="Bahnschrift SemiBold Condensed" panose="020B0502040204020203" pitchFamily="34" charset="0"/>
                </a:endParaRPr>
              </a:p>
            </p:txBody>
          </p:sp>
        </p:grpSp>
        <p:grpSp>
          <p:nvGrpSpPr>
            <p:cNvPr id="10" name="Group 47">
              <a:extLst>
                <a:ext uri="{FF2B5EF4-FFF2-40B4-BE49-F238E27FC236}">
                  <a16:creationId xmlns:a16="http://schemas.microsoft.com/office/drawing/2014/main" id="{95DE01AF-1373-E3EE-E4D4-277B63589825}"/>
                </a:ext>
              </a:extLst>
            </p:cNvPr>
            <p:cNvGrpSpPr/>
            <p:nvPr/>
          </p:nvGrpSpPr>
          <p:grpSpPr>
            <a:xfrm>
              <a:off x="4677662" y="3232944"/>
              <a:ext cx="5110433" cy="2950464"/>
              <a:chOff x="4693375" y="3275304"/>
              <a:chExt cx="5110433" cy="2950464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B34D61C-5B2C-6F3B-D9D3-A08851A64D72}"/>
                  </a:ext>
                </a:extLst>
              </p:cNvPr>
              <p:cNvSpPr txBox="1"/>
              <p:nvPr/>
            </p:nvSpPr>
            <p:spPr>
              <a:xfrm>
                <a:off x="6999944" y="3275304"/>
                <a:ext cx="2803864" cy="840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lvl="1" indent="-171450" algn="just">
                  <a:buFontTx/>
                  <a:buChar char="-"/>
                </a:pPr>
                <a:r>
                  <a:rPr lang="mn-MN" altLang="ja-JP" sz="1400" dirty="0">
                    <a:latin typeface="Bahnschrift SemiBold Condensed" panose="020B0502040204020203" pitchFamily="34" charset="0"/>
                    <a:ea typeface="MS Mincho" pitchFamily="49" charset="-128"/>
                    <a:cs typeface="Arial" pitchFamily="34" charset="0"/>
                  </a:rPr>
                  <a:t>Үхрийн хөлдүү мах-100%</a:t>
                </a:r>
              </a:p>
              <a:p>
                <a:pPr marL="171450" lvl="1" indent="-171450" algn="just">
                  <a:buFontTx/>
                  <a:buChar char="-"/>
                </a:pPr>
                <a:r>
                  <a:rPr lang="mn-MN" altLang="ja-JP" sz="1400" dirty="0">
                    <a:latin typeface="Bahnschrift SemiBold Condensed" panose="020B0502040204020203" pitchFamily="34" charset="0"/>
                    <a:ea typeface="MS Mincho" pitchFamily="49" charset="-128"/>
                    <a:cs typeface="Arial" pitchFamily="34" charset="0"/>
                  </a:rPr>
                  <a:t>Үхрийн шинэ мах- 30%</a:t>
                </a:r>
              </a:p>
              <a:p>
                <a:pPr marL="171450" lvl="1" indent="-171450" algn="just">
                  <a:buFontTx/>
                  <a:buChar char="-"/>
                </a:pPr>
                <a:r>
                  <a:rPr lang="mn-MN" altLang="ja-JP" sz="1400" dirty="0">
                    <a:latin typeface="Bahnschrift SemiBold Condensed" panose="020B0502040204020203" pitchFamily="34" charset="0"/>
                    <a:ea typeface="MS Mincho" pitchFamily="49" charset="-128"/>
                    <a:cs typeface="Arial" pitchFamily="34" charset="0"/>
                  </a:rPr>
                  <a:t> Бусад мах, махан бүтээгдэхүүн- 15%</a:t>
                </a:r>
              </a:p>
            </p:txBody>
          </p:sp>
          <p:pic>
            <p:nvPicPr>
              <p:cNvPr id="19" name="Picture 8" descr="IMPORT ICON PNG зурган илэрцүүд">
                <a:extLst>
                  <a:ext uri="{FF2B5EF4-FFF2-40B4-BE49-F238E27FC236}">
                    <a16:creationId xmlns:a16="http://schemas.microsoft.com/office/drawing/2014/main" id="{35F0ED2A-85C5-0FAD-9131-0621A16946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93375" y="4929967"/>
                <a:ext cx="1852915" cy="12958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0C7FA1-5FA8-1F68-E4E9-D9B015E840AC}"/>
                  </a:ext>
                </a:extLst>
              </p:cNvPr>
              <p:cNvSpPr txBox="1"/>
              <p:nvPr/>
            </p:nvSpPr>
            <p:spPr>
              <a:xfrm rot="19765651">
                <a:off x="4837254" y="5358348"/>
                <a:ext cx="1510966" cy="271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mn-MN" sz="1400" dirty="0">
                    <a:solidFill>
                      <a:srgbClr val="002060"/>
                    </a:solidFill>
                    <a:latin typeface="Bahnschrift SemiBold Condensed" panose="020B0502040204020203" pitchFamily="34" charset="0"/>
                    <a:cs typeface="Arial" panose="020B0604020202020204" pitchFamily="34" charset="0"/>
                  </a:rPr>
                  <a:t>Үйлдвэрлэл</a:t>
                </a:r>
                <a:endParaRPr lang="en-US" sz="1400" dirty="0">
                  <a:solidFill>
                    <a:srgbClr val="002060"/>
                  </a:solidFill>
                  <a:latin typeface="Bahnschrift SemiBold Condensed" panose="020B0502040204020203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1" name="Picture 6" descr="money png зурган илэрцүүд">
              <a:extLst>
                <a:ext uri="{FF2B5EF4-FFF2-40B4-BE49-F238E27FC236}">
                  <a16:creationId xmlns:a16="http://schemas.microsoft.com/office/drawing/2014/main" id="{2CA16F20-C29F-9FC8-CDD8-0F07B55A6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1185" y="4605997"/>
              <a:ext cx="1169573" cy="821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7539A83-66AE-80F6-36EF-FCDF035352FD}"/>
                </a:ext>
              </a:extLst>
            </p:cNvPr>
            <p:cNvSpPr txBox="1"/>
            <p:nvPr/>
          </p:nvSpPr>
          <p:spPr>
            <a:xfrm>
              <a:off x="1287098" y="5756512"/>
              <a:ext cx="3625544" cy="460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/>
              <a:r>
                <a:rPr lang="mn-MN" altLang="ja-JP" sz="1400" dirty="0">
                  <a:latin typeface="Bahnschrift SemiBold Condensed" panose="020B0502040204020203" pitchFamily="34" charset="0"/>
                  <a:ea typeface="MS Mincho" pitchFamily="49" charset="-128"/>
                  <a:cs typeface="Arial" pitchFamily="34" charset="0"/>
                </a:rPr>
                <a:t>Дотоодын махны үйлдвэрлэл, хангамж, мах, махан бүтээгдэхүүний экспортыг нэмэгдэнэ.</a:t>
              </a:r>
            </a:p>
          </p:txBody>
        </p:sp>
        <p:sp>
          <p:nvSpPr>
            <p:cNvPr id="13" name="AutoShape 2">
              <a:extLst>
                <a:ext uri="{FF2B5EF4-FFF2-40B4-BE49-F238E27FC236}">
                  <a16:creationId xmlns:a16="http://schemas.microsoft.com/office/drawing/2014/main" id="{F6AB4A71-ADC2-0D8C-2A73-5133721CDE2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V="1">
              <a:off x="2696878" y="3721761"/>
              <a:ext cx="2010023" cy="1001292"/>
            </a:xfrm>
            <a:prstGeom prst="upArrow">
              <a:avLst>
                <a:gd name="adj1" fmla="val 66602"/>
                <a:gd name="adj2" fmla="val 48259"/>
              </a:avLst>
            </a:prstGeom>
            <a:gradFill rotWithShape="1">
              <a:gsLst>
                <a:gs pos="0">
                  <a:srgbClr val="336699"/>
                </a:gs>
                <a:gs pos="100000">
                  <a:srgbClr val="336699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sz="1400" dirty="0">
                <a:latin typeface="Bahnschrift SemiBold Condensed" panose="020B0502040204020203" pitchFamily="34" charset="0"/>
              </a:endParaRPr>
            </a:p>
          </p:txBody>
        </p:sp>
        <p:grpSp>
          <p:nvGrpSpPr>
            <p:cNvPr id="14" name="Group 54">
              <a:extLst>
                <a:ext uri="{FF2B5EF4-FFF2-40B4-BE49-F238E27FC236}">
                  <a16:creationId xmlns:a16="http://schemas.microsoft.com/office/drawing/2014/main" id="{6C3554A0-13E3-E5D6-2EE9-CBE0BB6A0848}"/>
                </a:ext>
              </a:extLst>
            </p:cNvPr>
            <p:cNvGrpSpPr/>
            <p:nvPr/>
          </p:nvGrpSpPr>
          <p:grpSpPr>
            <a:xfrm>
              <a:off x="37188" y="2817068"/>
              <a:ext cx="2820027" cy="2542937"/>
              <a:chOff x="37188" y="2817068"/>
              <a:chExt cx="2820027" cy="2542937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09DCE11-A5E4-8786-FFCC-ECC026737247}"/>
                  </a:ext>
                </a:extLst>
              </p:cNvPr>
              <p:cNvSpPr txBox="1"/>
              <p:nvPr/>
            </p:nvSpPr>
            <p:spPr>
              <a:xfrm>
                <a:off x="1586784" y="3772300"/>
                <a:ext cx="1270431" cy="460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mn-MN" sz="1400" dirty="0">
                    <a:solidFill>
                      <a:schemeClr val="bg1"/>
                    </a:solidFill>
                    <a:latin typeface="Bahnschrift SemiBold Condensed" panose="020B0502040204020203" pitchFamily="34" charset="0"/>
                    <a:cs typeface="Arial" panose="020B0604020202020204" pitchFamily="34" charset="0"/>
                  </a:rPr>
                  <a:t>Шинэ техник, технологи</a:t>
                </a:r>
                <a:endParaRPr lang="en-US" sz="1400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83DC5B-C88B-BCEF-441E-9B3345AD0A19}"/>
                  </a:ext>
                </a:extLst>
              </p:cNvPr>
              <p:cNvSpPr txBox="1"/>
              <p:nvPr/>
            </p:nvSpPr>
            <p:spPr>
              <a:xfrm>
                <a:off x="37188" y="2817068"/>
                <a:ext cx="1484980" cy="271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mn-MN" sz="1400" dirty="0">
                    <a:solidFill>
                      <a:schemeClr val="bg1"/>
                    </a:solidFill>
                    <a:latin typeface="Bahnschrift SemiBold Condensed" panose="020B0502040204020203" pitchFamily="34" charset="0"/>
                    <a:cs typeface="Arial" panose="020B0604020202020204" pitchFamily="34" charset="0"/>
                  </a:rPr>
                  <a:t>Тэжээл хангамж</a:t>
                </a:r>
                <a:endParaRPr lang="en-US" sz="1400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BC4BC80-5CD7-6454-A6F9-FEF92BC1EF4A}"/>
                  </a:ext>
                </a:extLst>
              </p:cNvPr>
              <p:cNvSpPr txBox="1"/>
              <p:nvPr/>
            </p:nvSpPr>
            <p:spPr>
              <a:xfrm>
                <a:off x="134924" y="5088919"/>
                <a:ext cx="1484980" cy="271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400" dirty="0">
                  <a:latin typeface="Bahnschrift SemiBold Condensed" panose="020B0502040204020203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0" name="Picture 4" descr="Ð¥Ð¾Ð»Ð±Ð¾Ð¾ÑÐ¾Ð¹ ÐÑÑÐ°Ð³">
            <a:extLst>
              <a:ext uri="{FF2B5EF4-FFF2-40B4-BE49-F238E27FC236}">
                <a16:creationId xmlns:a16="http://schemas.microsoft.com/office/drawing/2014/main" id="{9583787D-5315-BF44-788A-BABC841C3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093" y="1397182"/>
            <a:ext cx="1338025" cy="106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B1ED394-C3D7-23F7-35C4-CE39E617429A}"/>
              </a:ext>
            </a:extLst>
          </p:cNvPr>
          <p:cNvGrpSpPr/>
          <p:nvPr/>
        </p:nvGrpSpPr>
        <p:grpSpPr>
          <a:xfrm>
            <a:off x="1776656" y="1414869"/>
            <a:ext cx="9444728" cy="4606102"/>
            <a:chOff x="-1681047" y="2320967"/>
            <a:chExt cx="11624284" cy="3950805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7CC57A4-797F-C82F-85BA-B1442A3CD00C}"/>
                </a:ext>
              </a:extLst>
            </p:cNvPr>
            <p:cNvGrpSpPr/>
            <p:nvPr/>
          </p:nvGrpSpPr>
          <p:grpSpPr>
            <a:xfrm>
              <a:off x="4817547" y="2320967"/>
              <a:ext cx="1057106" cy="977396"/>
              <a:chOff x="9167291" y="2551293"/>
              <a:chExt cx="1147616" cy="1931872"/>
            </a:xfrm>
          </p:grpSpPr>
          <p:sp>
            <p:nvSpPr>
              <p:cNvPr id="48" name="Freeform 24">
                <a:extLst>
                  <a:ext uri="{FF2B5EF4-FFF2-40B4-BE49-F238E27FC236}">
                    <a16:creationId xmlns:a16="http://schemas.microsoft.com/office/drawing/2014/main" id="{014B6450-4D9A-3B14-9828-06F885563A0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791231" y="2551293"/>
                <a:ext cx="318902" cy="937800"/>
              </a:xfrm>
              <a:custGeom>
                <a:avLst/>
                <a:gdLst>
                  <a:gd name="T0" fmla="*/ 211 w 214"/>
                  <a:gd name="T1" fmla="*/ 149 h 630"/>
                  <a:gd name="T2" fmla="*/ 208 w 214"/>
                  <a:gd name="T3" fmla="*/ 129 h 630"/>
                  <a:gd name="T4" fmla="*/ 202 w 214"/>
                  <a:gd name="T5" fmla="*/ 117 h 630"/>
                  <a:gd name="T6" fmla="*/ 179 w 214"/>
                  <a:gd name="T7" fmla="*/ 110 h 630"/>
                  <a:gd name="T8" fmla="*/ 161 w 214"/>
                  <a:gd name="T9" fmla="*/ 91 h 630"/>
                  <a:gd name="T10" fmla="*/ 170 w 214"/>
                  <a:gd name="T11" fmla="*/ 60 h 630"/>
                  <a:gd name="T12" fmla="*/ 176 w 214"/>
                  <a:gd name="T13" fmla="*/ 37 h 630"/>
                  <a:gd name="T14" fmla="*/ 127 w 214"/>
                  <a:gd name="T15" fmla="*/ 8 h 630"/>
                  <a:gd name="T16" fmla="*/ 113 w 214"/>
                  <a:gd name="T17" fmla="*/ 42 h 630"/>
                  <a:gd name="T18" fmla="*/ 121 w 214"/>
                  <a:gd name="T19" fmla="*/ 62 h 630"/>
                  <a:gd name="T20" fmla="*/ 123 w 214"/>
                  <a:gd name="T21" fmla="*/ 83 h 630"/>
                  <a:gd name="T22" fmla="*/ 101 w 214"/>
                  <a:gd name="T23" fmla="*/ 91 h 630"/>
                  <a:gd name="T24" fmla="*/ 78 w 214"/>
                  <a:gd name="T25" fmla="*/ 91 h 630"/>
                  <a:gd name="T26" fmla="*/ 63 w 214"/>
                  <a:gd name="T27" fmla="*/ 121 h 630"/>
                  <a:gd name="T28" fmla="*/ 61 w 214"/>
                  <a:gd name="T29" fmla="*/ 192 h 630"/>
                  <a:gd name="T30" fmla="*/ 69 w 214"/>
                  <a:gd name="T31" fmla="*/ 201 h 630"/>
                  <a:gd name="T32" fmla="*/ 73 w 214"/>
                  <a:gd name="T33" fmla="*/ 208 h 630"/>
                  <a:gd name="T34" fmla="*/ 77 w 214"/>
                  <a:gd name="T35" fmla="*/ 224 h 630"/>
                  <a:gd name="T36" fmla="*/ 72 w 214"/>
                  <a:gd name="T37" fmla="*/ 241 h 630"/>
                  <a:gd name="T38" fmla="*/ 67 w 214"/>
                  <a:gd name="T39" fmla="*/ 303 h 630"/>
                  <a:gd name="T40" fmla="*/ 67 w 214"/>
                  <a:gd name="T41" fmla="*/ 314 h 630"/>
                  <a:gd name="T42" fmla="*/ 66 w 214"/>
                  <a:gd name="T43" fmla="*/ 330 h 630"/>
                  <a:gd name="T44" fmla="*/ 62 w 214"/>
                  <a:gd name="T45" fmla="*/ 349 h 630"/>
                  <a:gd name="T46" fmla="*/ 56 w 214"/>
                  <a:gd name="T47" fmla="*/ 423 h 630"/>
                  <a:gd name="T48" fmla="*/ 47 w 214"/>
                  <a:gd name="T49" fmla="*/ 462 h 630"/>
                  <a:gd name="T50" fmla="*/ 40 w 214"/>
                  <a:gd name="T51" fmla="*/ 495 h 630"/>
                  <a:gd name="T52" fmla="*/ 29 w 214"/>
                  <a:gd name="T53" fmla="*/ 547 h 630"/>
                  <a:gd name="T54" fmla="*/ 18 w 214"/>
                  <a:gd name="T55" fmla="*/ 588 h 630"/>
                  <a:gd name="T56" fmla="*/ 15 w 214"/>
                  <a:gd name="T57" fmla="*/ 607 h 630"/>
                  <a:gd name="T58" fmla="*/ 8 w 214"/>
                  <a:gd name="T59" fmla="*/ 614 h 630"/>
                  <a:gd name="T60" fmla="*/ 1 w 214"/>
                  <a:gd name="T61" fmla="*/ 623 h 630"/>
                  <a:gd name="T62" fmla="*/ 12 w 214"/>
                  <a:gd name="T63" fmla="*/ 630 h 630"/>
                  <a:gd name="T64" fmla="*/ 39 w 214"/>
                  <a:gd name="T65" fmla="*/ 614 h 630"/>
                  <a:gd name="T66" fmla="*/ 47 w 214"/>
                  <a:gd name="T67" fmla="*/ 613 h 630"/>
                  <a:gd name="T68" fmla="*/ 58 w 214"/>
                  <a:gd name="T69" fmla="*/ 613 h 630"/>
                  <a:gd name="T70" fmla="*/ 81 w 214"/>
                  <a:gd name="T71" fmla="*/ 616 h 630"/>
                  <a:gd name="T72" fmla="*/ 86 w 214"/>
                  <a:gd name="T73" fmla="*/ 606 h 630"/>
                  <a:gd name="T74" fmla="*/ 96 w 214"/>
                  <a:gd name="T75" fmla="*/ 521 h 630"/>
                  <a:gd name="T76" fmla="*/ 100 w 214"/>
                  <a:gd name="T77" fmla="*/ 460 h 630"/>
                  <a:gd name="T78" fmla="*/ 104 w 214"/>
                  <a:gd name="T79" fmla="*/ 430 h 630"/>
                  <a:gd name="T80" fmla="*/ 110 w 214"/>
                  <a:gd name="T81" fmla="*/ 404 h 630"/>
                  <a:gd name="T82" fmla="*/ 132 w 214"/>
                  <a:gd name="T83" fmla="*/ 342 h 630"/>
                  <a:gd name="T84" fmla="*/ 142 w 214"/>
                  <a:gd name="T85" fmla="*/ 334 h 630"/>
                  <a:gd name="T86" fmla="*/ 149 w 214"/>
                  <a:gd name="T87" fmla="*/ 398 h 630"/>
                  <a:gd name="T88" fmla="*/ 151 w 214"/>
                  <a:gd name="T89" fmla="*/ 436 h 630"/>
                  <a:gd name="T90" fmla="*/ 152 w 214"/>
                  <a:gd name="T91" fmla="*/ 501 h 630"/>
                  <a:gd name="T92" fmla="*/ 148 w 214"/>
                  <a:gd name="T93" fmla="*/ 578 h 630"/>
                  <a:gd name="T94" fmla="*/ 155 w 214"/>
                  <a:gd name="T95" fmla="*/ 610 h 630"/>
                  <a:gd name="T96" fmla="*/ 164 w 214"/>
                  <a:gd name="T97" fmla="*/ 620 h 630"/>
                  <a:gd name="T98" fmla="*/ 195 w 214"/>
                  <a:gd name="T99" fmla="*/ 624 h 630"/>
                  <a:gd name="T100" fmla="*/ 203 w 214"/>
                  <a:gd name="T101" fmla="*/ 611 h 630"/>
                  <a:gd name="T102" fmla="*/ 212 w 214"/>
                  <a:gd name="T103" fmla="*/ 602 h 630"/>
                  <a:gd name="T104" fmla="*/ 213 w 214"/>
                  <a:gd name="T105" fmla="*/ 567 h 630"/>
                  <a:gd name="T106" fmla="*/ 208 w 214"/>
                  <a:gd name="T107" fmla="*/ 511 h 630"/>
                  <a:gd name="T108" fmla="*/ 203 w 214"/>
                  <a:gd name="T109" fmla="*/ 456 h 630"/>
                  <a:gd name="T110" fmla="*/ 201 w 214"/>
                  <a:gd name="T111" fmla="*/ 416 h 630"/>
                  <a:gd name="T112" fmla="*/ 205 w 214"/>
                  <a:gd name="T113" fmla="*/ 345 h 630"/>
                  <a:gd name="T114" fmla="*/ 210 w 214"/>
                  <a:gd name="T115" fmla="*/ 304 h 630"/>
                  <a:gd name="T116" fmla="*/ 206 w 214"/>
                  <a:gd name="T117" fmla="*/ 274 h 630"/>
                  <a:gd name="T118" fmla="*/ 199 w 214"/>
                  <a:gd name="T119" fmla="*/ 245 h 630"/>
                  <a:gd name="T120" fmla="*/ 184 w 214"/>
                  <a:gd name="T121" fmla="*/ 223 h 630"/>
                  <a:gd name="T122" fmla="*/ 200 w 214"/>
                  <a:gd name="T123" fmla="*/ 208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14" h="630">
                    <a:moveTo>
                      <a:pt x="213" y="161"/>
                    </a:moveTo>
                    <a:cubicBezTo>
                      <a:pt x="213" y="161"/>
                      <a:pt x="214" y="160"/>
                      <a:pt x="214" y="159"/>
                    </a:cubicBezTo>
                    <a:cubicBezTo>
                      <a:pt x="214" y="157"/>
                      <a:pt x="211" y="154"/>
                      <a:pt x="211" y="154"/>
                    </a:cubicBezTo>
                    <a:cubicBezTo>
                      <a:pt x="210" y="153"/>
                      <a:pt x="210" y="153"/>
                      <a:pt x="210" y="153"/>
                    </a:cubicBezTo>
                    <a:cubicBezTo>
                      <a:pt x="211" y="153"/>
                      <a:pt x="212" y="152"/>
                      <a:pt x="212" y="151"/>
                    </a:cubicBezTo>
                    <a:cubicBezTo>
                      <a:pt x="212" y="149"/>
                      <a:pt x="211" y="149"/>
                      <a:pt x="211" y="149"/>
                    </a:cubicBezTo>
                    <a:cubicBezTo>
                      <a:pt x="210" y="148"/>
                      <a:pt x="211" y="147"/>
                      <a:pt x="211" y="146"/>
                    </a:cubicBezTo>
                    <a:cubicBezTo>
                      <a:pt x="212" y="145"/>
                      <a:pt x="211" y="144"/>
                      <a:pt x="210" y="142"/>
                    </a:cubicBezTo>
                    <a:cubicBezTo>
                      <a:pt x="210" y="141"/>
                      <a:pt x="210" y="139"/>
                      <a:pt x="210" y="138"/>
                    </a:cubicBezTo>
                    <a:cubicBezTo>
                      <a:pt x="210" y="137"/>
                      <a:pt x="210" y="137"/>
                      <a:pt x="210" y="136"/>
                    </a:cubicBezTo>
                    <a:cubicBezTo>
                      <a:pt x="210" y="135"/>
                      <a:pt x="209" y="134"/>
                      <a:pt x="209" y="133"/>
                    </a:cubicBezTo>
                    <a:cubicBezTo>
                      <a:pt x="209" y="132"/>
                      <a:pt x="208" y="130"/>
                      <a:pt x="208" y="129"/>
                    </a:cubicBezTo>
                    <a:cubicBezTo>
                      <a:pt x="208" y="129"/>
                      <a:pt x="208" y="129"/>
                      <a:pt x="208" y="128"/>
                    </a:cubicBezTo>
                    <a:cubicBezTo>
                      <a:pt x="208" y="128"/>
                      <a:pt x="208" y="126"/>
                      <a:pt x="209" y="125"/>
                    </a:cubicBezTo>
                    <a:cubicBezTo>
                      <a:pt x="209" y="124"/>
                      <a:pt x="208" y="123"/>
                      <a:pt x="208" y="123"/>
                    </a:cubicBezTo>
                    <a:cubicBezTo>
                      <a:pt x="208" y="122"/>
                      <a:pt x="207" y="122"/>
                      <a:pt x="207" y="121"/>
                    </a:cubicBezTo>
                    <a:cubicBezTo>
                      <a:pt x="207" y="121"/>
                      <a:pt x="206" y="119"/>
                      <a:pt x="205" y="119"/>
                    </a:cubicBezTo>
                    <a:cubicBezTo>
                      <a:pt x="204" y="118"/>
                      <a:pt x="202" y="117"/>
                      <a:pt x="202" y="117"/>
                    </a:cubicBezTo>
                    <a:cubicBezTo>
                      <a:pt x="202" y="117"/>
                      <a:pt x="201" y="117"/>
                      <a:pt x="200" y="117"/>
                    </a:cubicBezTo>
                    <a:cubicBezTo>
                      <a:pt x="198" y="116"/>
                      <a:pt x="195" y="114"/>
                      <a:pt x="194" y="114"/>
                    </a:cubicBezTo>
                    <a:cubicBezTo>
                      <a:pt x="192" y="114"/>
                      <a:pt x="189" y="113"/>
                      <a:pt x="188" y="113"/>
                    </a:cubicBezTo>
                    <a:cubicBezTo>
                      <a:pt x="186" y="112"/>
                      <a:pt x="186" y="112"/>
                      <a:pt x="185" y="112"/>
                    </a:cubicBezTo>
                    <a:cubicBezTo>
                      <a:pt x="184" y="111"/>
                      <a:pt x="183" y="111"/>
                      <a:pt x="182" y="110"/>
                    </a:cubicBezTo>
                    <a:cubicBezTo>
                      <a:pt x="181" y="110"/>
                      <a:pt x="180" y="110"/>
                      <a:pt x="179" y="110"/>
                    </a:cubicBezTo>
                    <a:cubicBezTo>
                      <a:pt x="178" y="109"/>
                      <a:pt x="177" y="109"/>
                      <a:pt x="175" y="107"/>
                    </a:cubicBezTo>
                    <a:cubicBezTo>
                      <a:pt x="174" y="105"/>
                      <a:pt x="171" y="102"/>
                      <a:pt x="170" y="101"/>
                    </a:cubicBezTo>
                    <a:cubicBezTo>
                      <a:pt x="168" y="100"/>
                      <a:pt x="167" y="99"/>
                      <a:pt x="167" y="98"/>
                    </a:cubicBezTo>
                    <a:cubicBezTo>
                      <a:pt x="167" y="98"/>
                      <a:pt x="165" y="96"/>
                      <a:pt x="164" y="94"/>
                    </a:cubicBezTo>
                    <a:cubicBezTo>
                      <a:pt x="163" y="92"/>
                      <a:pt x="162" y="93"/>
                      <a:pt x="161" y="92"/>
                    </a:cubicBezTo>
                    <a:cubicBezTo>
                      <a:pt x="161" y="92"/>
                      <a:pt x="161" y="92"/>
                      <a:pt x="161" y="91"/>
                    </a:cubicBezTo>
                    <a:cubicBezTo>
                      <a:pt x="161" y="90"/>
                      <a:pt x="161" y="87"/>
                      <a:pt x="161" y="86"/>
                    </a:cubicBezTo>
                    <a:cubicBezTo>
                      <a:pt x="161" y="85"/>
                      <a:pt x="163" y="79"/>
                      <a:pt x="163" y="77"/>
                    </a:cubicBezTo>
                    <a:cubicBezTo>
                      <a:pt x="163" y="76"/>
                      <a:pt x="163" y="77"/>
                      <a:pt x="164" y="76"/>
                    </a:cubicBezTo>
                    <a:cubicBezTo>
                      <a:pt x="166" y="74"/>
                      <a:pt x="167" y="72"/>
                      <a:pt x="167" y="70"/>
                    </a:cubicBezTo>
                    <a:cubicBezTo>
                      <a:pt x="168" y="68"/>
                      <a:pt x="168" y="63"/>
                      <a:pt x="168" y="61"/>
                    </a:cubicBezTo>
                    <a:cubicBezTo>
                      <a:pt x="169" y="59"/>
                      <a:pt x="169" y="60"/>
                      <a:pt x="170" y="60"/>
                    </a:cubicBezTo>
                    <a:cubicBezTo>
                      <a:pt x="171" y="60"/>
                      <a:pt x="172" y="59"/>
                      <a:pt x="173" y="59"/>
                    </a:cubicBezTo>
                    <a:cubicBezTo>
                      <a:pt x="174" y="58"/>
                      <a:pt x="175" y="55"/>
                      <a:pt x="176" y="52"/>
                    </a:cubicBezTo>
                    <a:cubicBezTo>
                      <a:pt x="177" y="49"/>
                      <a:pt x="177" y="46"/>
                      <a:pt x="177" y="45"/>
                    </a:cubicBezTo>
                    <a:cubicBezTo>
                      <a:pt x="177" y="44"/>
                      <a:pt x="177" y="42"/>
                      <a:pt x="178" y="41"/>
                    </a:cubicBezTo>
                    <a:cubicBezTo>
                      <a:pt x="178" y="39"/>
                      <a:pt x="178" y="38"/>
                      <a:pt x="178" y="38"/>
                    </a:cubicBezTo>
                    <a:cubicBezTo>
                      <a:pt x="177" y="37"/>
                      <a:pt x="177" y="37"/>
                      <a:pt x="176" y="37"/>
                    </a:cubicBezTo>
                    <a:cubicBezTo>
                      <a:pt x="176" y="37"/>
                      <a:pt x="175" y="38"/>
                      <a:pt x="175" y="38"/>
                    </a:cubicBezTo>
                    <a:cubicBezTo>
                      <a:pt x="174" y="39"/>
                      <a:pt x="174" y="39"/>
                      <a:pt x="174" y="39"/>
                    </a:cubicBezTo>
                    <a:cubicBezTo>
                      <a:pt x="174" y="39"/>
                      <a:pt x="173" y="39"/>
                      <a:pt x="173" y="37"/>
                    </a:cubicBezTo>
                    <a:cubicBezTo>
                      <a:pt x="173" y="27"/>
                      <a:pt x="171" y="20"/>
                      <a:pt x="170" y="17"/>
                    </a:cubicBezTo>
                    <a:cubicBezTo>
                      <a:pt x="169" y="13"/>
                      <a:pt x="159" y="2"/>
                      <a:pt x="151" y="2"/>
                    </a:cubicBezTo>
                    <a:cubicBezTo>
                      <a:pt x="141" y="1"/>
                      <a:pt x="139" y="0"/>
                      <a:pt x="127" y="8"/>
                    </a:cubicBezTo>
                    <a:cubicBezTo>
                      <a:pt x="115" y="15"/>
                      <a:pt x="117" y="34"/>
                      <a:pt x="117" y="36"/>
                    </a:cubicBezTo>
                    <a:cubicBezTo>
                      <a:pt x="117" y="37"/>
                      <a:pt x="117" y="40"/>
                      <a:pt x="117" y="41"/>
                    </a:cubicBezTo>
                    <a:cubicBezTo>
                      <a:pt x="116" y="41"/>
                      <a:pt x="117" y="42"/>
                      <a:pt x="116" y="42"/>
                    </a:cubicBezTo>
                    <a:cubicBezTo>
                      <a:pt x="116" y="42"/>
                      <a:pt x="116" y="41"/>
                      <a:pt x="115" y="41"/>
                    </a:cubicBezTo>
                    <a:cubicBezTo>
                      <a:pt x="115" y="40"/>
                      <a:pt x="114" y="40"/>
                      <a:pt x="114" y="40"/>
                    </a:cubicBezTo>
                    <a:cubicBezTo>
                      <a:pt x="113" y="40"/>
                      <a:pt x="113" y="41"/>
                      <a:pt x="113" y="42"/>
                    </a:cubicBezTo>
                    <a:cubicBezTo>
                      <a:pt x="113" y="43"/>
                      <a:pt x="113" y="44"/>
                      <a:pt x="113" y="45"/>
                    </a:cubicBezTo>
                    <a:cubicBezTo>
                      <a:pt x="114" y="46"/>
                      <a:pt x="114" y="47"/>
                      <a:pt x="114" y="48"/>
                    </a:cubicBezTo>
                    <a:cubicBezTo>
                      <a:pt x="114" y="49"/>
                      <a:pt x="114" y="52"/>
                      <a:pt x="115" y="54"/>
                    </a:cubicBezTo>
                    <a:cubicBezTo>
                      <a:pt x="115" y="55"/>
                      <a:pt x="115" y="56"/>
                      <a:pt x="116" y="58"/>
                    </a:cubicBezTo>
                    <a:cubicBezTo>
                      <a:pt x="117" y="60"/>
                      <a:pt x="118" y="61"/>
                      <a:pt x="119" y="61"/>
                    </a:cubicBezTo>
                    <a:cubicBezTo>
                      <a:pt x="120" y="62"/>
                      <a:pt x="121" y="62"/>
                      <a:pt x="121" y="62"/>
                    </a:cubicBezTo>
                    <a:cubicBezTo>
                      <a:pt x="122" y="62"/>
                      <a:pt x="122" y="62"/>
                      <a:pt x="122" y="62"/>
                    </a:cubicBezTo>
                    <a:cubicBezTo>
                      <a:pt x="122" y="63"/>
                      <a:pt x="122" y="65"/>
                      <a:pt x="123" y="68"/>
                    </a:cubicBezTo>
                    <a:cubicBezTo>
                      <a:pt x="123" y="71"/>
                      <a:pt x="124" y="72"/>
                      <a:pt x="124" y="72"/>
                    </a:cubicBezTo>
                    <a:cubicBezTo>
                      <a:pt x="124" y="73"/>
                      <a:pt x="124" y="73"/>
                      <a:pt x="124" y="75"/>
                    </a:cubicBezTo>
                    <a:cubicBezTo>
                      <a:pt x="125" y="77"/>
                      <a:pt x="124" y="79"/>
                      <a:pt x="124" y="80"/>
                    </a:cubicBezTo>
                    <a:cubicBezTo>
                      <a:pt x="124" y="82"/>
                      <a:pt x="123" y="83"/>
                      <a:pt x="123" y="83"/>
                    </a:cubicBezTo>
                    <a:cubicBezTo>
                      <a:pt x="123" y="83"/>
                      <a:pt x="123" y="83"/>
                      <a:pt x="122" y="82"/>
                    </a:cubicBezTo>
                    <a:cubicBezTo>
                      <a:pt x="121" y="82"/>
                      <a:pt x="121" y="82"/>
                      <a:pt x="119" y="83"/>
                    </a:cubicBezTo>
                    <a:cubicBezTo>
                      <a:pt x="117" y="83"/>
                      <a:pt x="114" y="85"/>
                      <a:pt x="112" y="86"/>
                    </a:cubicBezTo>
                    <a:cubicBezTo>
                      <a:pt x="109" y="87"/>
                      <a:pt x="106" y="89"/>
                      <a:pt x="105" y="90"/>
                    </a:cubicBezTo>
                    <a:cubicBezTo>
                      <a:pt x="103" y="90"/>
                      <a:pt x="103" y="90"/>
                      <a:pt x="102" y="91"/>
                    </a:cubicBezTo>
                    <a:cubicBezTo>
                      <a:pt x="101" y="92"/>
                      <a:pt x="101" y="91"/>
                      <a:pt x="101" y="91"/>
                    </a:cubicBezTo>
                    <a:cubicBezTo>
                      <a:pt x="100" y="91"/>
                      <a:pt x="99" y="91"/>
                      <a:pt x="98" y="91"/>
                    </a:cubicBezTo>
                    <a:cubicBezTo>
                      <a:pt x="97" y="91"/>
                      <a:pt x="97" y="91"/>
                      <a:pt x="96" y="91"/>
                    </a:cubicBezTo>
                    <a:cubicBezTo>
                      <a:pt x="95" y="92"/>
                      <a:pt x="95" y="92"/>
                      <a:pt x="94" y="92"/>
                    </a:cubicBezTo>
                    <a:cubicBezTo>
                      <a:pt x="93" y="92"/>
                      <a:pt x="90" y="91"/>
                      <a:pt x="88" y="91"/>
                    </a:cubicBezTo>
                    <a:cubicBezTo>
                      <a:pt x="86" y="91"/>
                      <a:pt x="82" y="91"/>
                      <a:pt x="81" y="91"/>
                    </a:cubicBezTo>
                    <a:cubicBezTo>
                      <a:pt x="80" y="91"/>
                      <a:pt x="79" y="91"/>
                      <a:pt x="78" y="91"/>
                    </a:cubicBezTo>
                    <a:cubicBezTo>
                      <a:pt x="77" y="91"/>
                      <a:pt x="75" y="91"/>
                      <a:pt x="73" y="92"/>
                    </a:cubicBezTo>
                    <a:cubicBezTo>
                      <a:pt x="72" y="93"/>
                      <a:pt x="70" y="95"/>
                      <a:pt x="69" y="95"/>
                    </a:cubicBezTo>
                    <a:cubicBezTo>
                      <a:pt x="69" y="96"/>
                      <a:pt x="68" y="98"/>
                      <a:pt x="68" y="99"/>
                    </a:cubicBezTo>
                    <a:cubicBezTo>
                      <a:pt x="67" y="99"/>
                      <a:pt x="67" y="103"/>
                      <a:pt x="67" y="104"/>
                    </a:cubicBezTo>
                    <a:cubicBezTo>
                      <a:pt x="67" y="106"/>
                      <a:pt x="67" y="105"/>
                      <a:pt x="66" y="108"/>
                    </a:cubicBezTo>
                    <a:cubicBezTo>
                      <a:pt x="65" y="112"/>
                      <a:pt x="64" y="118"/>
                      <a:pt x="63" y="121"/>
                    </a:cubicBezTo>
                    <a:cubicBezTo>
                      <a:pt x="63" y="123"/>
                      <a:pt x="61" y="130"/>
                      <a:pt x="61" y="134"/>
                    </a:cubicBezTo>
                    <a:cubicBezTo>
                      <a:pt x="60" y="138"/>
                      <a:pt x="59" y="144"/>
                      <a:pt x="58" y="147"/>
                    </a:cubicBezTo>
                    <a:cubicBezTo>
                      <a:pt x="58" y="151"/>
                      <a:pt x="57" y="157"/>
                      <a:pt x="57" y="160"/>
                    </a:cubicBezTo>
                    <a:cubicBezTo>
                      <a:pt x="57" y="164"/>
                      <a:pt x="58" y="171"/>
                      <a:pt x="58" y="175"/>
                    </a:cubicBezTo>
                    <a:cubicBezTo>
                      <a:pt x="58" y="178"/>
                      <a:pt x="59" y="184"/>
                      <a:pt x="60" y="186"/>
                    </a:cubicBezTo>
                    <a:cubicBezTo>
                      <a:pt x="61" y="189"/>
                      <a:pt x="61" y="191"/>
                      <a:pt x="61" y="192"/>
                    </a:cubicBezTo>
                    <a:cubicBezTo>
                      <a:pt x="62" y="192"/>
                      <a:pt x="62" y="194"/>
                      <a:pt x="62" y="194"/>
                    </a:cubicBezTo>
                    <a:cubicBezTo>
                      <a:pt x="63" y="195"/>
                      <a:pt x="63" y="195"/>
                      <a:pt x="64" y="196"/>
                    </a:cubicBezTo>
                    <a:cubicBezTo>
                      <a:pt x="65" y="197"/>
                      <a:pt x="64" y="197"/>
                      <a:pt x="65" y="197"/>
                    </a:cubicBezTo>
                    <a:cubicBezTo>
                      <a:pt x="65" y="198"/>
                      <a:pt x="65" y="199"/>
                      <a:pt x="66" y="199"/>
                    </a:cubicBezTo>
                    <a:cubicBezTo>
                      <a:pt x="66" y="199"/>
                      <a:pt x="66" y="199"/>
                      <a:pt x="67" y="199"/>
                    </a:cubicBezTo>
                    <a:cubicBezTo>
                      <a:pt x="67" y="199"/>
                      <a:pt x="68" y="200"/>
                      <a:pt x="69" y="201"/>
                    </a:cubicBezTo>
                    <a:cubicBezTo>
                      <a:pt x="69" y="201"/>
                      <a:pt x="69" y="201"/>
                      <a:pt x="69" y="201"/>
                    </a:cubicBezTo>
                    <a:cubicBezTo>
                      <a:pt x="69" y="202"/>
                      <a:pt x="70" y="204"/>
                      <a:pt x="70" y="204"/>
                    </a:cubicBezTo>
                    <a:cubicBezTo>
                      <a:pt x="70" y="205"/>
                      <a:pt x="70" y="205"/>
                      <a:pt x="70" y="207"/>
                    </a:cubicBezTo>
                    <a:cubicBezTo>
                      <a:pt x="70" y="208"/>
                      <a:pt x="70" y="208"/>
                      <a:pt x="71" y="208"/>
                    </a:cubicBezTo>
                    <a:cubicBezTo>
                      <a:pt x="72" y="208"/>
                      <a:pt x="72" y="208"/>
                      <a:pt x="72" y="208"/>
                    </a:cubicBezTo>
                    <a:cubicBezTo>
                      <a:pt x="73" y="208"/>
                      <a:pt x="73" y="208"/>
                      <a:pt x="73" y="208"/>
                    </a:cubicBezTo>
                    <a:cubicBezTo>
                      <a:pt x="73" y="209"/>
                      <a:pt x="73" y="210"/>
                      <a:pt x="74" y="210"/>
                    </a:cubicBezTo>
                    <a:cubicBezTo>
                      <a:pt x="74" y="210"/>
                      <a:pt x="75" y="210"/>
                      <a:pt x="75" y="209"/>
                    </a:cubicBezTo>
                    <a:cubicBezTo>
                      <a:pt x="76" y="209"/>
                      <a:pt x="76" y="209"/>
                      <a:pt x="76" y="210"/>
                    </a:cubicBezTo>
                    <a:cubicBezTo>
                      <a:pt x="76" y="211"/>
                      <a:pt x="77" y="213"/>
                      <a:pt x="77" y="215"/>
                    </a:cubicBezTo>
                    <a:cubicBezTo>
                      <a:pt x="77" y="218"/>
                      <a:pt x="77" y="218"/>
                      <a:pt x="77" y="219"/>
                    </a:cubicBezTo>
                    <a:cubicBezTo>
                      <a:pt x="77" y="220"/>
                      <a:pt x="77" y="223"/>
                      <a:pt x="77" y="224"/>
                    </a:cubicBezTo>
                    <a:cubicBezTo>
                      <a:pt x="77" y="225"/>
                      <a:pt x="77" y="225"/>
                      <a:pt x="76" y="225"/>
                    </a:cubicBezTo>
                    <a:cubicBezTo>
                      <a:pt x="76" y="226"/>
                      <a:pt x="75" y="226"/>
                      <a:pt x="74" y="226"/>
                    </a:cubicBezTo>
                    <a:cubicBezTo>
                      <a:pt x="74" y="227"/>
                      <a:pt x="73" y="227"/>
                      <a:pt x="73" y="228"/>
                    </a:cubicBezTo>
                    <a:cubicBezTo>
                      <a:pt x="73" y="229"/>
                      <a:pt x="73" y="231"/>
                      <a:pt x="73" y="233"/>
                    </a:cubicBezTo>
                    <a:cubicBezTo>
                      <a:pt x="73" y="235"/>
                      <a:pt x="73" y="238"/>
                      <a:pt x="73" y="239"/>
                    </a:cubicBezTo>
                    <a:cubicBezTo>
                      <a:pt x="73" y="239"/>
                      <a:pt x="73" y="239"/>
                      <a:pt x="72" y="241"/>
                    </a:cubicBezTo>
                    <a:cubicBezTo>
                      <a:pt x="72" y="243"/>
                      <a:pt x="72" y="250"/>
                      <a:pt x="72" y="252"/>
                    </a:cubicBezTo>
                    <a:cubicBezTo>
                      <a:pt x="72" y="253"/>
                      <a:pt x="71" y="259"/>
                      <a:pt x="70" y="262"/>
                    </a:cubicBezTo>
                    <a:cubicBezTo>
                      <a:pt x="70" y="264"/>
                      <a:pt x="69" y="269"/>
                      <a:pt x="69" y="271"/>
                    </a:cubicBezTo>
                    <a:cubicBezTo>
                      <a:pt x="69" y="273"/>
                      <a:pt x="69" y="282"/>
                      <a:pt x="69" y="284"/>
                    </a:cubicBezTo>
                    <a:cubicBezTo>
                      <a:pt x="69" y="286"/>
                      <a:pt x="68" y="295"/>
                      <a:pt x="68" y="297"/>
                    </a:cubicBezTo>
                    <a:cubicBezTo>
                      <a:pt x="67" y="298"/>
                      <a:pt x="67" y="301"/>
                      <a:pt x="67" y="303"/>
                    </a:cubicBezTo>
                    <a:cubicBezTo>
                      <a:pt x="67" y="304"/>
                      <a:pt x="67" y="304"/>
                      <a:pt x="68" y="304"/>
                    </a:cubicBezTo>
                    <a:cubicBezTo>
                      <a:pt x="69" y="304"/>
                      <a:pt x="69" y="304"/>
                      <a:pt x="70" y="304"/>
                    </a:cubicBezTo>
                    <a:cubicBezTo>
                      <a:pt x="71" y="304"/>
                      <a:pt x="70" y="304"/>
                      <a:pt x="70" y="305"/>
                    </a:cubicBezTo>
                    <a:cubicBezTo>
                      <a:pt x="70" y="305"/>
                      <a:pt x="70" y="306"/>
                      <a:pt x="69" y="308"/>
                    </a:cubicBezTo>
                    <a:cubicBezTo>
                      <a:pt x="69" y="309"/>
                      <a:pt x="68" y="310"/>
                      <a:pt x="68" y="311"/>
                    </a:cubicBezTo>
                    <a:cubicBezTo>
                      <a:pt x="68" y="312"/>
                      <a:pt x="67" y="313"/>
                      <a:pt x="67" y="314"/>
                    </a:cubicBezTo>
                    <a:cubicBezTo>
                      <a:pt x="67" y="314"/>
                      <a:pt x="67" y="315"/>
                      <a:pt x="67" y="316"/>
                    </a:cubicBezTo>
                    <a:cubicBezTo>
                      <a:pt x="67" y="316"/>
                      <a:pt x="66" y="317"/>
                      <a:pt x="67" y="318"/>
                    </a:cubicBezTo>
                    <a:cubicBezTo>
                      <a:pt x="67" y="318"/>
                      <a:pt x="67" y="320"/>
                      <a:pt x="67" y="322"/>
                    </a:cubicBezTo>
                    <a:cubicBezTo>
                      <a:pt x="66" y="324"/>
                      <a:pt x="66" y="324"/>
                      <a:pt x="65" y="325"/>
                    </a:cubicBezTo>
                    <a:cubicBezTo>
                      <a:pt x="65" y="326"/>
                      <a:pt x="65" y="327"/>
                      <a:pt x="65" y="328"/>
                    </a:cubicBezTo>
                    <a:cubicBezTo>
                      <a:pt x="65" y="328"/>
                      <a:pt x="66" y="329"/>
                      <a:pt x="66" y="330"/>
                    </a:cubicBezTo>
                    <a:cubicBezTo>
                      <a:pt x="66" y="330"/>
                      <a:pt x="65" y="331"/>
                      <a:pt x="65" y="331"/>
                    </a:cubicBezTo>
                    <a:cubicBezTo>
                      <a:pt x="65" y="332"/>
                      <a:pt x="65" y="335"/>
                      <a:pt x="65" y="336"/>
                    </a:cubicBezTo>
                    <a:cubicBezTo>
                      <a:pt x="65" y="336"/>
                      <a:pt x="64" y="337"/>
                      <a:pt x="64" y="339"/>
                    </a:cubicBezTo>
                    <a:cubicBezTo>
                      <a:pt x="63" y="340"/>
                      <a:pt x="63" y="341"/>
                      <a:pt x="63" y="342"/>
                    </a:cubicBezTo>
                    <a:cubicBezTo>
                      <a:pt x="64" y="343"/>
                      <a:pt x="63" y="344"/>
                      <a:pt x="63" y="346"/>
                    </a:cubicBezTo>
                    <a:cubicBezTo>
                      <a:pt x="63" y="347"/>
                      <a:pt x="62" y="349"/>
                      <a:pt x="62" y="349"/>
                    </a:cubicBezTo>
                    <a:cubicBezTo>
                      <a:pt x="62" y="350"/>
                      <a:pt x="62" y="353"/>
                      <a:pt x="61" y="355"/>
                    </a:cubicBezTo>
                    <a:cubicBezTo>
                      <a:pt x="61" y="358"/>
                      <a:pt x="59" y="366"/>
                      <a:pt x="59" y="370"/>
                    </a:cubicBezTo>
                    <a:cubicBezTo>
                      <a:pt x="59" y="373"/>
                      <a:pt x="58" y="377"/>
                      <a:pt x="58" y="382"/>
                    </a:cubicBezTo>
                    <a:cubicBezTo>
                      <a:pt x="57" y="387"/>
                      <a:pt x="57" y="391"/>
                      <a:pt x="57" y="394"/>
                    </a:cubicBezTo>
                    <a:cubicBezTo>
                      <a:pt x="56" y="396"/>
                      <a:pt x="56" y="407"/>
                      <a:pt x="56" y="412"/>
                    </a:cubicBezTo>
                    <a:cubicBezTo>
                      <a:pt x="56" y="416"/>
                      <a:pt x="56" y="422"/>
                      <a:pt x="56" y="423"/>
                    </a:cubicBezTo>
                    <a:cubicBezTo>
                      <a:pt x="56" y="424"/>
                      <a:pt x="56" y="425"/>
                      <a:pt x="55" y="425"/>
                    </a:cubicBezTo>
                    <a:cubicBezTo>
                      <a:pt x="55" y="426"/>
                      <a:pt x="55" y="428"/>
                      <a:pt x="55" y="431"/>
                    </a:cubicBezTo>
                    <a:cubicBezTo>
                      <a:pt x="54" y="433"/>
                      <a:pt x="53" y="440"/>
                      <a:pt x="53" y="441"/>
                    </a:cubicBezTo>
                    <a:cubicBezTo>
                      <a:pt x="53" y="442"/>
                      <a:pt x="53" y="444"/>
                      <a:pt x="52" y="446"/>
                    </a:cubicBezTo>
                    <a:cubicBezTo>
                      <a:pt x="51" y="448"/>
                      <a:pt x="50" y="452"/>
                      <a:pt x="49" y="453"/>
                    </a:cubicBezTo>
                    <a:cubicBezTo>
                      <a:pt x="49" y="454"/>
                      <a:pt x="48" y="459"/>
                      <a:pt x="47" y="462"/>
                    </a:cubicBezTo>
                    <a:cubicBezTo>
                      <a:pt x="47" y="465"/>
                      <a:pt x="46" y="469"/>
                      <a:pt x="46" y="470"/>
                    </a:cubicBezTo>
                    <a:cubicBezTo>
                      <a:pt x="46" y="472"/>
                      <a:pt x="45" y="472"/>
                      <a:pt x="45" y="473"/>
                    </a:cubicBezTo>
                    <a:cubicBezTo>
                      <a:pt x="44" y="475"/>
                      <a:pt x="44" y="476"/>
                      <a:pt x="44" y="477"/>
                    </a:cubicBezTo>
                    <a:cubicBezTo>
                      <a:pt x="44" y="478"/>
                      <a:pt x="44" y="479"/>
                      <a:pt x="44" y="481"/>
                    </a:cubicBezTo>
                    <a:cubicBezTo>
                      <a:pt x="43" y="482"/>
                      <a:pt x="43" y="485"/>
                      <a:pt x="42" y="487"/>
                    </a:cubicBezTo>
                    <a:cubicBezTo>
                      <a:pt x="42" y="489"/>
                      <a:pt x="41" y="493"/>
                      <a:pt x="40" y="495"/>
                    </a:cubicBezTo>
                    <a:cubicBezTo>
                      <a:pt x="40" y="497"/>
                      <a:pt x="39" y="500"/>
                      <a:pt x="39" y="502"/>
                    </a:cubicBezTo>
                    <a:cubicBezTo>
                      <a:pt x="38" y="504"/>
                      <a:pt x="38" y="508"/>
                      <a:pt x="38" y="510"/>
                    </a:cubicBezTo>
                    <a:cubicBezTo>
                      <a:pt x="38" y="511"/>
                      <a:pt x="36" y="516"/>
                      <a:pt x="36" y="519"/>
                    </a:cubicBezTo>
                    <a:cubicBezTo>
                      <a:pt x="35" y="523"/>
                      <a:pt x="33" y="530"/>
                      <a:pt x="33" y="533"/>
                    </a:cubicBezTo>
                    <a:cubicBezTo>
                      <a:pt x="32" y="535"/>
                      <a:pt x="31" y="539"/>
                      <a:pt x="31" y="541"/>
                    </a:cubicBezTo>
                    <a:cubicBezTo>
                      <a:pt x="30" y="542"/>
                      <a:pt x="29" y="546"/>
                      <a:pt x="29" y="547"/>
                    </a:cubicBezTo>
                    <a:cubicBezTo>
                      <a:pt x="29" y="548"/>
                      <a:pt x="29" y="549"/>
                      <a:pt x="28" y="550"/>
                    </a:cubicBezTo>
                    <a:cubicBezTo>
                      <a:pt x="28" y="551"/>
                      <a:pt x="27" y="554"/>
                      <a:pt x="26" y="555"/>
                    </a:cubicBezTo>
                    <a:cubicBezTo>
                      <a:pt x="26" y="557"/>
                      <a:pt x="24" y="564"/>
                      <a:pt x="23" y="567"/>
                    </a:cubicBezTo>
                    <a:cubicBezTo>
                      <a:pt x="22" y="570"/>
                      <a:pt x="21" y="572"/>
                      <a:pt x="20" y="575"/>
                    </a:cubicBezTo>
                    <a:cubicBezTo>
                      <a:pt x="19" y="577"/>
                      <a:pt x="18" y="580"/>
                      <a:pt x="18" y="581"/>
                    </a:cubicBezTo>
                    <a:cubicBezTo>
                      <a:pt x="18" y="583"/>
                      <a:pt x="18" y="587"/>
                      <a:pt x="18" y="588"/>
                    </a:cubicBezTo>
                    <a:cubicBezTo>
                      <a:pt x="18" y="589"/>
                      <a:pt x="18" y="593"/>
                      <a:pt x="18" y="594"/>
                    </a:cubicBezTo>
                    <a:cubicBezTo>
                      <a:pt x="17" y="595"/>
                      <a:pt x="17" y="598"/>
                      <a:pt x="17" y="599"/>
                    </a:cubicBezTo>
                    <a:cubicBezTo>
                      <a:pt x="17" y="600"/>
                      <a:pt x="17" y="601"/>
                      <a:pt x="17" y="602"/>
                    </a:cubicBezTo>
                    <a:cubicBezTo>
                      <a:pt x="17" y="602"/>
                      <a:pt x="16" y="603"/>
                      <a:pt x="17" y="603"/>
                    </a:cubicBezTo>
                    <a:cubicBezTo>
                      <a:pt x="17" y="604"/>
                      <a:pt x="17" y="604"/>
                      <a:pt x="16" y="604"/>
                    </a:cubicBezTo>
                    <a:cubicBezTo>
                      <a:pt x="15" y="605"/>
                      <a:pt x="15" y="607"/>
                      <a:pt x="15" y="607"/>
                    </a:cubicBezTo>
                    <a:cubicBezTo>
                      <a:pt x="15" y="608"/>
                      <a:pt x="15" y="608"/>
                      <a:pt x="15" y="608"/>
                    </a:cubicBezTo>
                    <a:cubicBezTo>
                      <a:pt x="14" y="609"/>
                      <a:pt x="14" y="609"/>
                      <a:pt x="13" y="609"/>
                    </a:cubicBezTo>
                    <a:cubicBezTo>
                      <a:pt x="13" y="609"/>
                      <a:pt x="12" y="610"/>
                      <a:pt x="11" y="611"/>
                    </a:cubicBezTo>
                    <a:cubicBezTo>
                      <a:pt x="11" y="611"/>
                      <a:pt x="11" y="612"/>
                      <a:pt x="11" y="612"/>
                    </a:cubicBezTo>
                    <a:cubicBezTo>
                      <a:pt x="10" y="613"/>
                      <a:pt x="10" y="613"/>
                      <a:pt x="10" y="613"/>
                    </a:cubicBezTo>
                    <a:cubicBezTo>
                      <a:pt x="9" y="613"/>
                      <a:pt x="8" y="614"/>
                      <a:pt x="8" y="614"/>
                    </a:cubicBezTo>
                    <a:cubicBezTo>
                      <a:pt x="8" y="615"/>
                      <a:pt x="7" y="615"/>
                      <a:pt x="7" y="615"/>
                    </a:cubicBezTo>
                    <a:cubicBezTo>
                      <a:pt x="7" y="616"/>
                      <a:pt x="6" y="616"/>
                      <a:pt x="5" y="617"/>
                    </a:cubicBezTo>
                    <a:cubicBezTo>
                      <a:pt x="5" y="618"/>
                      <a:pt x="5" y="618"/>
                      <a:pt x="4" y="618"/>
                    </a:cubicBezTo>
                    <a:cubicBezTo>
                      <a:pt x="4" y="618"/>
                      <a:pt x="3" y="619"/>
                      <a:pt x="3" y="620"/>
                    </a:cubicBezTo>
                    <a:cubicBezTo>
                      <a:pt x="2" y="621"/>
                      <a:pt x="1" y="622"/>
                      <a:pt x="1" y="623"/>
                    </a:cubicBezTo>
                    <a:cubicBezTo>
                      <a:pt x="0" y="623"/>
                      <a:pt x="1" y="623"/>
                      <a:pt x="1" y="623"/>
                    </a:cubicBezTo>
                    <a:cubicBezTo>
                      <a:pt x="1" y="624"/>
                      <a:pt x="1" y="624"/>
                      <a:pt x="1" y="625"/>
                    </a:cubicBezTo>
                    <a:cubicBezTo>
                      <a:pt x="2" y="625"/>
                      <a:pt x="2" y="625"/>
                      <a:pt x="2" y="625"/>
                    </a:cubicBezTo>
                    <a:cubicBezTo>
                      <a:pt x="2" y="626"/>
                      <a:pt x="2" y="627"/>
                      <a:pt x="2" y="627"/>
                    </a:cubicBezTo>
                    <a:cubicBezTo>
                      <a:pt x="3" y="627"/>
                      <a:pt x="3" y="628"/>
                      <a:pt x="3" y="628"/>
                    </a:cubicBezTo>
                    <a:cubicBezTo>
                      <a:pt x="3" y="629"/>
                      <a:pt x="5" y="629"/>
                      <a:pt x="6" y="629"/>
                    </a:cubicBezTo>
                    <a:cubicBezTo>
                      <a:pt x="8" y="630"/>
                      <a:pt x="10" y="630"/>
                      <a:pt x="12" y="630"/>
                    </a:cubicBezTo>
                    <a:cubicBezTo>
                      <a:pt x="14" y="630"/>
                      <a:pt x="17" y="630"/>
                      <a:pt x="19" y="629"/>
                    </a:cubicBezTo>
                    <a:cubicBezTo>
                      <a:pt x="21" y="629"/>
                      <a:pt x="25" y="628"/>
                      <a:pt x="27" y="627"/>
                    </a:cubicBezTo>
                    <a:cubicBezTo>
                      <a:pt x="29" y="626"/>
                      <a:pt x="31" y="626"/>
                      <a:pt x="33" y="625"/>
                    </a:cubicBezTo>
                    <a:cubicBezTo>
                      <a:pt x="35" y="625"/>
                      <a:pt x="37" y="624"/>
                      <a:pt x="38" y="623"/>
                    </a:cubicBezTo>
                    <a:cubicBezTo>
                      <a:pt x="39" y="622"/>
                      <a:pt x="38" y="619"/>
                      <a:pt x="38" y="618"/>
                    </a:cubicBezTo>
                    <a:cubicBezTo>
                      <a:pt x="38" y="616"/>
                      <a:pt x="39" y="615"/>
                      <a:pt x="39" y="614"/>
                    </a:cubicBezTo>
                    <a:cubicBezTo>
                      <a:pt x="39" y="614"/>
                      <a:pt x="39" y="613"/>
                      <a:pt x="39" y="613"/>
                    </a:cubicBezTo>
                    <a:cubicBezTo>
                      <a:pt x="39" y="612"/>
                      <a:pt x="40" y="610"/>
                      <a:pt x="41" y="609"/>
                    </a:cubicBezTo>
                    <a:cubicBezTo>
                      <a:pt x="41" y="609"/>
                      <a:pt x="41" y="609"/>
                      <a:pt x="42" y="609"/>
                    </a:cubicBezTo>
                    <a:cubicBezTo>
                      <a:pt x="42" y="609"/>
                      <a:pt x="47" y="610"/>
                      <a:pt x="47" y="610"/>
                    </a:cubicBezTo>
                    <a:cubicBezTo>
                      <a:pt x="48" y="610"/>
                      <a:pt x="47" y="610"/>
                      <a:pt x="47" y="611"/>
                    </a:cubicBezTo>
                    <a:cubicBezTo>
                      <a:pt x="47" y="612"/>
                      <a:pt x="47" y="613"/>
                      <a:pt x="47" y="613"/>
                    </a:cubicBezTo>
                    <a:cubicBezTo>
                      <a:pt x="47" y="613"/>
                      <a:pt x="47" y="614"/>
                      <a:pt x="47" y="615"/>
                    </a:cubicBezTo>
                    <a:cubicBezTo>
                      <a:pt x="47" y="615"/>
                      <a:pt x="47" y="615"/>
                      <a:pt x="49" y="616"/>
                    </a:cubicBezTo>
                    <a:cubicBezTo>
                      <a:pt x="50" y="616"/>
                      <a:pt x="54" y="617"/>
                      <a:pt x="55" y="617"/>
                    </a:cubicBezTo>
                    <a:cubicBezTo>
                      <a:pt x="56" y="617"/>
                      <a:pt x="58" y="616"/>
                      <a:pt x="58" y="616"/>
                    </a:cubicBezTo>
                    <a:cubicBezTo>
                      <a:pt x="59" y="616"/>
                      <a:pt x="58" y="615"/>
                      <a:pt x="58" y="615"/>
                    </a:cubicBezTo>
                    <a:cubicBezTo>
                      <a:pt x="58" y="614"/>
                      <a:pt x="58" y="613"/>
                      <a:pt x="58" y="613"/>
                    </a:cubicBezTo>
                    <a:cubicBezTo>
                      <a:pt x="58" y="612"/>
                      <a:pt x="58" y="612"/>
                      <a:pt x="58" y="613"/>
                    </a:cubicBezTo>
                    <a:cubicBezTo>
                      <a:pt x="59" y="613"/>
                      <a:pt x="61" y="613"/>
                      <a:pt x="63" y="613"/>
                    </a:cubicBezTo>
                    <a:cubicBezTo>
                      <a:pt x="64" y="614"/>
                      <a:pt x="70" y="615"/>
                      <a:pt x="72" y="615"/>
                    </a:cubicBezTo>
                    <a:cubicBezTo>
                      <a:pt x="74" y="615"/>
                      <a:pt x="76" y="615"/>
                      <a:pt x="77" y="616"/>
                    </a:cubicBezTo>
                    <a:cubicBezTo>
                      <a:pt x="78" y="616"/>
                      <a:pt x="78" y="616"/>
                      <a:pt x="78" y="616"/>
                    </a:cubicBezTo>
                    <a:cubicBezTo>
                      <a:pt x="78" y="616"/>
                      <a:pt x="80" y="616"/>
                      <a:pt x="81" y="616"/>
                    </a:cubicBezTo>
                    <a:cubicBezTo>
                      <a:pt x="82" y="616"/>
                      <a:pt x="82" y="617"/>
                      <a:pt x="82" y="617"/>
                    </a:cubicBezTo>
                    <a:cubicBezTo>
                      <a:pt x="83" y="617"/>
                      <a:pt x="83" y="617"/>
                      <a:pt x="84" y="617"/>
                    </a:cubicBezTo>
                    <a:cubicBezTo>
                      <a:pt x="84" y="617"/>
                      <a:pt x="85" y="616"/>
                      <a:pt x="85" y="615"/>
                    </a:cubicBezTo>
                    <a:cubicBezTo>
                      <a:pt x="86" y="614"/>
                      <a:pt x="86" y="614"/>
                      <a:pt x="86" y="613"/>
                    </a:cubicBezTo>
                    <a:cubicBezTo>
                      <a:pt x="86" y="611"/>
                      <a:pt x="86" y="609"/>
                      <a:pt x="86" y="609"/>
                    </a:cubicBezTo>
                    <a:cubicBezTo>
                      <a:pt x="86" y="608"/>
                      <a:pt x="86" y="607"/>
                      <a:pt x="86" y="606"/>
                    </a:cubicBezTo>
                    <a:cubicBezTo>
                      <a:pt x="86" y="605"/>
                      <a:pt x="86" y="604"/>
                      <a:pt x="86" y="603"/>
                    </a:cubicBezTo>
                    <a:cubicBezTo>
                      <a:pt x="86" y="602"/>
                      <a:pt x="88" y="589"/>
                      <a:pt x="88" y="586"/>
                    </a:cubicBezTo>
                    <a:cubicBezTo>
                      <a:pt x="89" y="580"/>
                      <a:pt x="90" y="572"/>
                      <a:pt x="91" y="570"/>
                    </a:cubicBezTo>
                    <a:cubicBezTo>
                      <a:pt x="91" y="568"/>
                      <a:pt x="93" y="555"/>
                      <a:pt x="93" y="552"/>
                    </a:cubicBezTo>
                    <a:cubicBezTo>
                      <a:pt x="93" y="550"/>
                      <a:pt x="95" y="536"/>
                      <a:pt x="95" y="533"/>
                    </a:cubicBezTo>
                    <a:cubicBezTo>
                      <a:pt x="96" y="531"/>
                      <a:pt x="96" y="523"/>
                      <a:pt x="96" y="521"/>
                    </a:cubicBezTo>
                    <a:cubicBezTo>
                      <a:pt x="97" y="519"/>
                      <a:pt x="97" y="508"/>
                      <a:pt x="98" y="506"/>
                    </a:cubicBezTo>
                    <a:cubicBezTo>
                      <a:pt x="98" y="504"/>
                      <a:pt x="98" y="495"/>
                      <a:pt x="98" y="494"/>
                    </a:cubicBezTo>
                    <a:cubicBezTo>
                      <a:pt x="98" y="492"/>
                      <a:pt x="99" y="483"/>
                      <a:pt x="99" y="482"/>
                    </a:cubicBezTo>
                    <a:cubicBezTo>
                      <a:pt x="99" y="480"/>
                      <a:pt x="99" y="474"/>
                      <a:pt x="99" y="473"/>
                    </a:cubicBezTo>
                    <a:cubicBezTo>
                      <a:pt x="99" y="472"/>
                      <a:pt x="100" y="467"/>
                      <a:pt x="100" y="464"/>
                    </a:cubicBezTo>
                    <a:cubicBezTo>
                      <a:pt x="100" y="462"/>
                      <a:pt x="100" y="461"/>
                      <a:pt x="100" y="460"/>
                    </a:cubicBezTo>
                    <a:cubicBezTo>
                      <a:pt x="100" y="459"/>
                      <a:pt x="101" y="455"/>
                      <a:pt x="101" y="454"/>
                    </a:cubicBezTo>
                    <a:cubicBezTo>
                      <a:pt x="101" y="454"/>
                      <a:pt x="101" y="453"/>
                      <a:pt x="101" y="452"/>
                    </a:cubicBezTo>
                    <a:cubicBezTo>
                      <a:pt x="101" y="452"/>
                      <a:pt x="101" y="450"/>
                      <a:pt x="102" y="449"/>
                    </a:cubicBezTo>
                    <a:cubicBezTo>
                      <a:pt x="102" y="447"/>
                      <a:pt x="102" y="444"/>
                      <a:pt x="102" y="442"/>
                    </a:cubicBezTo>
                    <a:cubicBezTo>
                      <a:pt x="102" y="441"/>
                      <a:pt x="103" y="435"/>
                      <a:pt x="103" y="434"/>
                    </a:cubicBezTo>
                    <a:cubicBezTo>
                      <a:pt x="104" y="432"/>
                      <a:pt x="104" y="431"/>
                      <a:pt x="104" y="430"/>
                    </a:cubicBezTo>
                    <a:cubicBezTo>
                      <a:pt x="104" y="429"/>
                      <a:pt x="104" y="429"/>
                      <a:pt x="104" y="427"/>
                    </a:cubicBezTo>
                    <a:cubicBezTo>
                      <a:pt x="104" y="426"/>
                      <a:pt x="104" y="426"/>
                      <a:pt x="104" y="425"/>
                    </a:cubicBezTo>
                    <a:cubicBezTo>
                      <a:pt x="105" y="424"/>
                      <a:pt x="106" y="421"/>
                      <a:pt x="106" y="419"/>
                    </a:cubicBezTo>
                    <a:cubicBezTo>
                      <a:pt x="107" y="417"/>
                      <a:pt x="108" y="413"/>
                      <a:pt x="108" y="412"/>
                    </a:cubicBezTo>
                    <a:cubicBezTo>
                      <a:pt x="108" y="410"/>
                      <a:pt x="109" y="406"/>
                      <a:pt x="109" y="405"/>
                    </a:cubicBezTo>
                    <a:cubicBezTo>
                      <a:pt x="109" y="405"/>
                      <a:pt x="109" y="405"/>
                      <a:pt x="110" y="404"/>
                    </a:cubicBezTo>
                    <a:cubicBezTo>
                      <a:pt x="110" y="403"/>
                      <a:pt x="111" y="400"/>
                      <a:pt x="112" y="399"/>
                    </a:cubicBezTo>
                    <a:cubicBezTo>
                      <a:pt x="112" y="397"/>
                      <a:pt x="113" y="395"/>
                      <a:pt x="113" y="394"/>
                    </a:cubicBezTo>
                    <a:cubicBezTo>
                      <a:pt x="113" y="393"/>
                      <a:pt x="114" y="391"/>
                      <a:pt x="114" y="388"/>
                    </a:cubicBezTo>
                    <a:cubicBezTo>
                      <a:pt x="115" y="386"/>
                      <a:pt x="119" y="378"/>
                      <a:pt x="120" y="376"/>
                    </a:cubicBezTo>
                    <a:cubicBezTo>
                      <a:pt x="120" y="375"/>
                      <a:pt x="124" y="368"/>
                      <a:pt x="127" y="358"/>
                    </a:cubicBezTo>
                    <a:cubicBezTo>
                      <a:pt x="128" y="354"/>
                      <a:pt x="131" y="346"/>
                      <a:pt x="132" y="342"/>
                    </a:cubicBezTo>
                    <a:cubicBezTo>
                      <a:pt x="133" y="339"/>
                      <a:pt x="134" y="336"/>
                      <a:pt x="135" y="335"/>
                    </a:cubicBezTo>
                    <a:cubicBezTo>
                      <a:pt x="135" y="334"/>
                      <a:pt x="137" y="332"/>
                      <a:pt x="137" y="331"/>
                    </a:cubicBezTo>
                    <a:cubicBezTo>
                      <a:pt x="138" y="330"/>
                      <a:pt x="138" y="330"/>
                      <a:pt x="138" y="330"/>
                    </a:cubicBezTo>
                    <a:cubicBezTo>
                      <a:pt x="138" y="330"/>
                      <a:pt x="140" y="330"/>
                      <a:pt x="140" y="330"/>
                    </a:cubicBezTo>
                    <a:cubicBezTo>
                      <a:pt x="141" y="330"/>
                      <a:pt x="141" y="330"/>
                      <a:pt x="141" y="331"/>
                    </a:cubicBezTo>
                    <a:cubicBezTo>
                      <a:pt x="142" y="331"/>
                      <a:pt x="142" y="332"/>
                      <a:pt x="142" y="334"/>
                    </a:cubicBezTo>
                    <a:cubicBezTo>
                      <a:pt x="142" y="335"/>
                      <a:pt x="142" y="336"/>
                      <a:pt x="142" y="340"/>
                    </a:cubicBezTo>
                    <a:cubicBezTo>
                      <a:pt x="142" y="343"/>
                      <a:pt x="143" y="345"/>
                      <a:pt x="143" y="348"/>
                    </a:cubicBezTo>
                    <a:cubicBezTo>
                      <a:pt x="144" y="351"/>
                      <a:pt x="145" y="355"/>
                      <a:pt x="145" y="356"/>
                    </a:cubicBezTo>
                    <a:cubicBezTo>
                      <a:pt x="146" y="359"/>
                      <a:pt x="147" y="365"/>
                      <a:pt x="148" y="369"/>
                    </a:cubicBezTo>
                    <a:cubicBezTo>
                      <a:pt x="148" y="373"/>
                      <a:pt x="148" y="381"/>
                      <a:pt x="149" y="384"/>
                    </a:cubicBezTo>
                    <a:cubicBezTo>
                      <a:pt x="149" y="387"/>
                      <a:pt x="149" y="396"/>
                      <a:pt x="149" y="398"/>
                    </a:cubicBezTo>
                    <a:cubicBezTo>
                      <a:pt x="149" y="400"/>
                      <a:pt x="150" y="402"/>
                      <a:pt x="150" y="404"/>
                    </a:cubicBezTo>
                    <a:cubicBezTo>
                      <a:pt x="150" y="406"/>
                      <a:pt x="150" y="409"/>
                      <a:pt x="150" y="410"/>
                    </a:cubicBezTo>
                    <a:cubicBezTo>
                      <a:pt x="150" y="412"/>
                      <a:pt x="150" y="419"/>
                      <a:pt x="150" y="420"/>
                    </a:cubicBezTo>
                    <a:cubicBezTo>
                      <a:pt x="150" y="421"/>
                      <a:pt x="150" y="425"/>
                      <a:pt x="150" y="426"/>
                    </a:cubicBezTo>
                    <a:cubicBezTo>
                      <a:pt x="151" y="428"/>
                      <a:pt x="151" y="428"/>
                      <a:pt x="151" y="431"/>
                    </a:cubicBezTo>
                    <a:cubicBezTo>
                      <a:pt x="151" y="433"/>
                      <a:pt x="151" y="434"/>
                      <a:pt x="151" y="436"/>
                    </a:cubicBezTo>
                    <a:cubicBezTo>
                      <a:pt x="151" y="438"/>
                      <a:pt x="151" y="439"/>
                      <a:pt x="151" y="440"/>
                    </a:cubicBezTo>
                    <a:cubicBezTo>
                      <a:pt x="151" y="441"/>
                      <a:pt x="151" y="443"/>
                      <a:pt x="151" y="445"/>
                    </a:cubicBezTo>
                    <a:cubicBezTo>
                      <a:pt x="151" y="447"/>
                      <a:pt x="151" y="450"/>
                      <a:pt x="151" y="454"/>
                    </a:cubicBezTo>
                    <a:cubicBezTo>
                      <a:pt x="151" y="458"/>
                      <a:pt x="151" y="462"/>
                      <a:pt x="151" y="465"/>
                    </a:cubicBezTo>
                    <a:cubicBezTo>
                      <a:pt x="151" y="467"/>
                      <a:pt x="152" y="478"/>
                      <a:pt x="152" y="484"/>
                    </a:cubicBezTo>
                    <a:cubicBezTo>
                      <a:pt x="152" y="490"/>
                      <a:pt x="152" y="497"/>
                      <a:pt x="152" y="501"/>
                    </a:cubicBezTo>
                    <a:cubicBezTo>
                      <a:pt x="152" y="504"/>
                      <a:pt x="152" y="514"/>
                      <a:pt x="152" y="517"/>
                    </a:cubicBezTo>
                    <a:cubicBezTo>
                      <a:pt x="152" y="519"/>
                      <a:pt x="152" y="527"/>
                      <a:pt x="152" y="529"/>
                    </a:cubicBezTo>
                    <a:cubicBezTo>
                      <a:pt x="152" y="532"/>
                      <a:pt x="152" y="533"/>
                      <a:pt x="151" y="536"/>
                    </a:cubicBezTo>
                    <a:cubicBezTo>
                      <a:pt x="151" y="540"/>
                      <a:pt x="151" y="546"/>
                      <a:pt x="150" y="550"/>
                    </a:cubicBezTo>
                    <a:cubicBezTo>
                      <a:pt x="150" y="554"/>
                      <a:pt x="149" y="565"/>
                      <a:pt x="149" y="568"/>
                    </a:cubicBezTo>
                    <a:cubicBezTo>
                      <a:pt x="149" y="570"/>
                      <a:pt x="149" y="576"/>
                      <a:pt x="148" y="578"/>
                    </a:cubicBezTo>
                    <a:cubicBezTo>
                      <a:pt x="148" y="580"/>
                      <a:pt x="148" y="581"/>
                      <a:pt x="149" y="583"/>
                    </a:cubicBezTo>
                    <a:cubicBezTo>
                      <a:pt x="149" y="586"/>
                      <a:pt x="152" y="594"/>
                      <a:pt x="152" y="594"/>
                    </a:cubicBezTo>
                    <a:cubicBezTo>
                      <a:pt x="153" y="595"/>
                      <a:pt x="153" y="596"/>
                      <a:pt x="153" y="598"/>
                    </a:cubicBezTo>
                    <a:cubicBezTo>
                      <a:pt x="153" y="600"/>
                      <a:pt x="153" y="602"/>
                      <a:pt x="153" y="604"/>
                    </a:cubicBezTo>
                    <a:cubicBezTo>
                      <a:pt x="153" y="605"/>
                      <a:pt x="154" y="609"/>
                      <a:pt x="154" y="609"/>
                    </a:cubicBezTo>
                    <a:cubicBezTo>
                      <a:pt x="154" y="609"/>
                      <a:pt x="154" y="609"/>
                      <a:pt x="155" y="610"/>
                    </a:cubicBezTo>
                    <a:cubicBezTo>
                      <a:pt x="157" y="611"/>
                      <a:pt x="157" y="611"/>
                      <a:pt x="158" y="612"/>
                    </a:cubicBezTo>
                    <a:cubicBezTo>
                      <a:pt x="159" y="612"/>
                      <a:pt x="159" y="612"/>
                      <a:pt x="160" y="612"/>
                    </a:cubicBezTo>
                    <a:cubicBezTo>
                      <a:pt x="162" y="612"/>
                      <a:pt x="162" y="612"/>
                      <a:pt x="163" y="612"/>
                    </a:cubicBezTo>
                    <a:cubicBezTo>
                      <a:pt x="163" y="611"/>
                      <a:pt x="163" y="612"/>
                      <a:pt x="163" y="614"/>
                    </a:cubicBezTo>
                    <a:cubicBezTo>
                      <a:pt x="163" y="616"/>
                      <a:pt x="164" y="617"/>
                      <a:pt x="164" y="618"/>
                    </a:cubicBezTo>
                    <a:cubicBezTo>
                      <a:pt x="164" y="618"/>
                      <a:pt x="165" y="619"/>
                      <a:pt x="164" y="620"/>
                    </a:cubicBezTo>
                    <a:cubicBezTo>
                      <a:pt x="164" y="620"/>
                      <a:pt x="164" y="621"/>
                      <a:pt x="165" y="622"/>
                    </a:cubicBezTo>
                    <a:cubicBezTo>
                      <a:pt x="166" y="622"/>
                      <a:pt x="167" y="623"/>
                      <a:pt x="167" y="624"/>
                    </a:cubicBezTo>
                    <a:cubicBezTo>
                      <a:pt x="168" y="624"/>
                      <a:pt x="170" y="625"/>
                      <a:pt x="172" y="626"/>
                    </a:cubicBezTo>
                    <a:cubicBezTo>
                      <a:pt x="175" y="626"/>
                      <a:pt x="178" y="626"/>
                      <a:pt x="181" y="626"/>
                    </a:cubicBezTo>
                    <a:cubicBezTo>
                      <a:pt x="183" y="626"/>
                      <a:pt x="187" y="626"/>
                      <a:pt x="189" y="626"/>
                    </a:cubicBezTo>
                    <a:cubicBezTo>
                      <a:pt x="190" y="626"/>
                      <a:pt x="194" y="625"/>
                      <a:pt x="195" y="624"/>
                    </a:cubicBezTo>
                    <a:cubicBezTo>
                      <a:pt x="196" y="623"/>
                      <a:pt x="197" y="620"/>
                      <a:pt x="198" y="619"/>
                    </a:cubicBezTo>
                    <a:cubicBezTo>
                      <a:pt x="198" y="618"/>
                      <a:pt x="198" y="617"/>
                      <a:pt x="198" y="616"/>
                    </a:cubicBezTo>
                    <a:cubicBezTo>
                      <a:pt x="198" y="615"/>
                      <a:pt x="197" y="613"/>
                      <a:pt x="197" y="613"/>
                    </a:cubicBezTo>
                    <a:cubicBezTo>
                      <a:pt x="196" y="612"/>
                      <a:pt x="196" y="612"/>
                      <a:pt x="196" y="611"/>
                    </a:cubicBezTo>
                    <a:cubicBezTo>
                      <a:pt x="196" y="610"/>
                      <a:pt x="196" y="610"/>
                      <a:pt x="197" y="610"/>
                    </a:cubicBezTo>
                    <a:cubicBezTo>
                      <a:pt x="198" y="610"/>
                      <a:pt x="202" y="610"/>
                      <a:pt x="203" y="611"/>
                    </a:cubicBezTo>
                    <a:cubicBezTo>
                      <a:pt x="205" y="611"/>
                      <a:pt x="205" y="611"/>
                      <a:pt x="206" y="610"/>
                    </a:cubicBezTo>
                    <a:cubicBezTo>
                      <a:pt x="207" y="610"/>
                      <a:pt x="208" y="610"/>
                      <a:pt x="209" y="610"/>
                    </a:cubicBezTo>
                    <a:cubicBezTo>
                      <a:pt x="209" y="610"/>
                      <a:pt x="210" y="610"/>
                      <a:pt x="210" y="610"/>
                    </a:cubicBezTo>
                    <a:cubicBezTo>
                      <a:pt x="211" y="610"/>
                      <a:pt x="211" y="609"/>
                      <a:pt x="211" y="608"/>
                    </a:cubicBezTo>
                    <a:cubicBezTo>
                      <a:pt x="212" y="608"/>
                      <a:pt x="212" y="606"/>
                      <a:pt x="212" y="605"/>
                    </a:cubicBezTo>
                    <a:cubicBezTo>
                      <a:pt x="212" y="604"/>
                      <a:pt x="212" y="602"/>
                      <a:pt x="212" y="602"/>
                    </a:cubicBezTo>
                    <a:cubicBezTo>
                      <a:pt x="212" y="601"/>
                      <a:pt x="212" y="600"/>
                      <a:pt x="212" y="598"/>
                    </a:cubicBezTo>
                    <a:cubicBezTo>
                      <a:pt x="212" y="596"/>
                      <a:pt x="212" y="594"/>
                      <a:pt x="212" y="593"/>
                    </a:cubicBezTo>
                    <a:cubicBezTo>
                      <a:pt x="212" y="592"/>
                      <a:pt x="212" y="591"/>
                      <a:pt x="212" y="589"/>
                    </a:cubicBezTo>
                    <a:cubicBezTo>
                      <a:pt x="212" y="588"/>
                      <a:pt x="212" y="585"/>
                      <a:pt x="212" y="583"/>
                    </a:cubicBezTo>
                    <a:cubicBezTo>
                      <a:pt x="212" y="580"/>
                      <a:pt x="212" y="575"/>
                      <a:pt x="213" y="572"/>
                    </a:cubicBezTo>
                    <a:cubicBezTo>
                      <a:pt x="213" y="570"/>
                      <a:pt x="213" y="569"/>
                      <a:pt x="213" y="567"/>
                    </a:cubicBezTo>
                    <a:cubicBezTo>
                      <a:pt x="212" y="566"/>
                      <a:pt x="212" y="554"/>
                      <a:pt x="211" y="553"/>
                    </a:cubicBezTo>
                    <a:cubicBezTo>
                      <a:pt x="211" y="551"/>
                      <a:pt x="210" y="542"/>
                      <a:pt x="210" y="540"/>
                    </a:cubicBezTo>
                    <a:cubicBezTo>
                      <a:pt x="210" y="539"/>
                      <a:pt x="210" y="530"/>
                      <a:pt x="209" y="528"/>
                    </a:cubicBezTo>
                    <a:cubicBezTo>
                      <a:pt x="209" y="526"/>
                      <a:pt x="209" y="521"/>
                      <a:pt x="209" y="519"/>
                    </a:cubicBezTo>
                    <a:cubicBezTo>
                      <a:pt x="209" y="518"/>
                      <a:pt x="209" y="518"/>
                      <a:pt x="209" y="517"/>
                    </a:cubicBezTo>
                    <a:cubicBezTo>
                      <a:pt x="209" y="515"/>
                      <a:pt x="208" y="514"/>
                      <a:pt x="208" y="511"/>
                    </a:cubicBezTo>
                    <a:cubicBezTo>
                      <a:pt x="208" y="509"/>
                      <a:pt x="207" y="503"/>
                      <a:pt x="207" y="500"/>
                    </a:cubicBezTo>
                    <a:cubicBezTo>
                      <a:pt x="206" y="497"/>
                      <a:pt x="205" y="485"/>
                      <a:pt x="205" y="483"/>
                    </a:cubicBezTo>
                    <a:cubicBezTo>
                      <a:pt x="205" y="480"/>
                      <a:pt x="204" y="474"/>
                      <a:pt x="204" y="472"/>
                    </a:cubicBezTo>
                    <a:cubicBezTo>
                      <a:pt x="204" y="471"/>
                      <a:pt x="204" y="468"/>
                      <a:pt x="204" y="466"/>
                    </a:cubicBezTo>
                    <a:cubicBezTo>
                      <a:pt x="204" y="465"/>
                      <a:pt x="203" y="463"/>
                      <a:pt x="203" y="462"/>
                    </a:cubicBezTo>
                    <a:cubicBezTo>
                      <a:pt x="203" y="460"/>
                      <a:pt x="203" y="457"/>
                      <a:pt x="203" y="456"/>
                    </a:cubicBezTo>
                    <a:cubicBezTo>
                      <a:pt x="203" y="454"/>
                      <a:pt x="202" y="452"/>
                      <a:pt x="202" y="451"/>
                    </a:cubicBezTo>
                    <a:cubicBezTo>
                      <a:pt x="202" y="451"/>
                      <a:pt x="202" y="449"/>
                      <a:pt x="202" y="447"/>
                    </a:cubicBezTo>
                    <a:cubicBezTo>
                      <a:pt x="202" y="446"/>
                      <a:pt x="202" y="445"/>
                      <a:pt x="202" y="443"/>
                    </a:cubicBezTo>
                    <a:cubicBezTo>
                      <a:pt x="202" y="441"/>
                      <a:pt x="201" y="436"/>
                      <a:pt x="201" y="435"/>
                    </a:cubicBezTo>
                    <a:cubicBezTo>
                      <a:pt x="201" y="434"/>
                      <a:pt x="201" y="431"/>
                      <a:pt x="201" y="429"/>
                    </a:cubicBezTo>
                    <a:cubicBezTo>
                      <a:pt x="201" y="428"/>
                      <a:pt x="201" y="419"/>
                      <a:pt x="201" y="416"/>
                    </a:cubicBezTo>
                    <a:cubicBezTo>
                      <a:pt x="201" y="414"/>
                      <a:pt x="201" y="408"/>
                      <a:pt x="201" y="406"/>
                    </a:cubicBezTo>
                    <a:cubicBezTo>
                      <a:pt x="201" y="405"/>
                      <a:pt x="201" y="401"/>
                      <a:pt x="201" y="399"/>
                    </a:cubicBezTo>
                    <a:cubicBezTo>
                      <a:pt x="202" y="397"/>
                      <a:pt x="202" y="393"/>
                      <a:pt x="202" y="389"/>
                    </a:cubicBezTo>
                    <a:cubicBezTo>
                      <a:pt x="202" y="386"/>
                      <a:pt x="202" y="376"/>
                      <a:pt x="202" y="371"/>
                    </a:cubicBezTo>
                    <a:cubicBezTo>
                      <a:pt x="202" y="366"/>
                      <a:pt x="203" y="362"/>
                      <a:pt x="203" y="356"/>
                    </a:cubicBezTo>
                    <a:cubicBezTo>
                      <a:pt x="204" y="350"/>
                      <a:pt x="205" y="348"/>
                      <a:pt x="205" y="345"/>
                    </a:cubicBezTo>
                    <a:cubicBezTo>
                      <a:pt x="206" y="342"/>
                      <a:pt x="207" y="335"/>
                      <a:pt x="208" y="330"/>
                    </a:cubicBezTo>
                    <a:cubicBezTo>
                      <a:pt x="209" y="325"/>
                      <a:pt x="210" y="318"/>
                      <a:pt x="210" y="317"/>
                    </a:cubicBezTo>
                    <a:cubicBezTo>
                      <a:pt x="210" y="315"/>
                      <a:pt x="210" y="313"/>
                      <a:pt x="210" y="312"/>
                    </a:cubicBezTo>
                    <a:cubicBezTo>
                      <a:pt x="211" y="311"/>
                      <a:pt x="211" y="310"/>
                      <a:pt x="210" y="309"/>
                    </a:cubicBezTo>
                    <a:cubicBezTo>
                      <a:pt x="210" y="307"/>
                      <a:pt x="210" y="306"/>
                      <a:pt x="210" y="305"/>
                    </a:cubicBezTo>
                    <a:cubicBezTo>
                      <a:pt x="210" y="304"/>
                      <a:pt x="210" y="304"/>
                      <a:pt x="210" y="304"/>
                    </a:cubicBezTo>
                    <a:cubicBezTo>
                      <a:pt x="211" y="304"/>
                      <a:pt x="211" y="303"/>
                      <a:pt x="211" y="301"/>
                    </a:cubicBezTo>
                    <a:cubicBezTo>
                      <a:pt x="211" y="300"/>
                      <a:pt x="211" y="298"/>
                      <a:pt x="210" y="297"/>
                    </a:cubicBezTo>
                    <a:cubicBezTo>
                      <a:pt x="210" y="296"/>
                      <a:pt x="209" y="293"/>
                      <a:pt x="209" y="292"/>
                    </a:cubicBezTo>
                    <a:cubicBezTo>
                      <a:pt x="209" y="292"/>
                      <a:pt x="208" y="290"/>
                      <a:pt x="208" y="288"/>
                    </a:cubicBezTo>
                    <a:cubicBezTo>
                      <a:pt x="208" y="286"/>
                      <a:pt x="208" y="282"/>
                      <a:pt x="207" y="279"/>
                    </a:cubicBezTo>
                    <a:cubicBezTo>
                      <a:pt x="207" y="276"/>
                      <a:pt x="206" y="275"/>
                      <a:pt x="206" y="274"/>
                    </a:cubicBezTo>
                    <a:cubicBezTo>
                      <a:pt x="206" y="273"/>
                      <a:pt x="205" y="270"/>
                      <a:pt x="205" y="269"/>
                    </a:cubicBezTo>
                    <a:cubicBezTo>
                      <a:pt x="205" y="268"/>
                      <a:pt x="204" y="265"/>
                      <a:pt x="203" y="263"/>
                    </a:cubicBezTo>
                    <a:cubicBezTo>
                      <a:pt x="202" y="261"/>
                      <a:pt x="201" y="259"/>
                      <a:pt x="201" y="258"/>
                    </a:cubicBezTo>
                    <a:cubicBezTo>
                      <a:pt x="201" y="257"/>
                      <a:pt x="201" y="254"/>
                      <a:pt x="200" y="253"/>
                    </a:cubicBezTo>
                    <a:cubicBezTo>
                      <a:pt x="200" y="251"/>
                      <a:pt x="200" y="250"/>
                      <a:pt x="200" y="249"/>
                    </a:cubicBezTo>
                    <a:cubicBezTo>
                      <a:pt x="200" y="247"/>
                      <a:pt x="200" y="246"/>
                      <a:pt x="199" y="245"/>
                    </a:cubicBezTo>
                    <a:cubicBezTo>
                      <a:pt x="199" y="244"/>
                      <a:pt x="197" y="242"/>
                      <a:pt x="196" y="241"/>
                    </a:cubicBezTo>
                    <a:cubicBezTo>
                      <a:pt x="196" y="240"/>
                      <a:pt x="194" y="238"/>
                      <a:pt x="193" y="238"/>
                    </a:cubicBezTo>
                    <a:cubicBezTo>
                      <a:pt x="193" y="237"/>
                      <a:pt x="190" y="231"/>
                      <a:pt x="190" y="231"/>
                    </a:cubicBezTo>
                    <a:cubicBezTo>
                      <a:pt x="190" y="230"/>
                      <a:pt x="189" y="230"/>
                      <a:pt x="189" y="229"/>
                    </a:cubicBezTo>
                    <a:cubicBezTo>
                      <a:pt x="188" y="228"/>
                      <a:pt x="186" y="226"/>
                      <a:pt x="185" y="225"/>
                    </a:cubicBezTo>
                    <a:cubicBezTo>
                      <a:pt x="185" y="224"/>
                      <a:pt x="184" y="223"/>
                      <a:pt x="184" y="223"/>
                    </a:cubicBezTo>
                    <a:cubicBezTo>
                      <a:pt x="184" y="222"/>
                      <a:pt x="183" y="219"/>
                      <a:pt x="182" y="219"/>
                    </a:cubicBezTo>
                    <a:cubicBezTo>
                      <a:pt x="182" y="218"/>
                      <a:pt x="182" y="217"/>
                      <a:pt x="183" y="216"/>
                    </a:cubicBezTo>
                    <a:cubicBezTo>
                      <a:pt x="184" y="214"/>
                      <a:pt x="185" y="212"/>
                      <a:pt x="186" y="211"/>
                    </a:cubicBezTo>
                    <a:cubicBezTo>
                      <a:pt x="186" y="210"/>
                      <a:pt x="186" y="210"/>
                      <a:pt x="187" y="211"/>
                    </a:cubicBezTo>
                    <a:cubicBezTo>
                      <a:pt x="188" y="212"/>
                      <a:pt x="191" y="212"/>
                      <a:pt x="192" y="212"/>
                    </a:cubicBezTo>
                    <a:cubicBezTo>
                      <a:pt x="193" y="211"/>
                      <a:pt x="198" y="209"/>
                      <a:pt x="200" y="208"/>
                    </a:cubicBezTo>
                    <a:cubicBezTo>
                      <a:pt x="204" y="205"/>
                      <a:pt x="206" y="202"/>
                      <a:pt x="207" y="200"/>
                    </a:cubicBezTo>
                    <a:cubicBezTo>
                      <a:pt x="211" y="193"/>
                      <a:pt x="212" y="186"/>
                      <a:pt x="213" y="182"/>
                    </a:cubicBezTo>
                    <a:cubicBezTo>
                      <a:pt x="214" y="178"/>
                      <a:pt x="214" y="174"/>
                      <a:pt x="214" y="172"/>
                    </a:cubicBezTo>
                    <a:cubicBezTo>
                      <a:pt x="214" y="170"/>
                      <a:pt x="213" y="164"/>
                      <a:pt x="213" y="163"/>
                    </a:cubicBezTo>
                    <a:cubicBezTo>
                      <a:pt x="213" y="162"/>
                      <a:pt x="213" y="161"/>
                      <a:pt x="213" y="16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254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dirty="0">
                  <a:latin typeface="Bahnschrift SemiBold Condensed" panose="020B0502040204020203" pitchFamily="34" charset="0"/>
                </a:endParaRPr>
              </a:p>
            </p:txBody>
          </p:sp>
          <p:sp>
            <p:nvSpPr>
              <p:cNvPr id="49" name="Freeform 15">
                <a:extLst>
                  <a:ext uri="{FF2B5EF4-FFF2-40B4-BE49-F238E27FC236}">
                    <a16:creationId xmlns:a16="http://schemas.microsoft.com/office/drawing/2014/main" id="{F1E37F9D-9FC2-DDC8-91F2-5B76448D2EE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9167291" y="2795664"/>
                <a:ext cx="283349" cy="913817"/>
              </a:xfrm>
              <a:custGeom>
                <a:avLst/>
                <a:gdLst>
                  <a:gd name="T0" fmla="*/ 90 w 93"/>
                  <a:gd name="T1" fmla="*/ 249 h 300"/>
                  <a:gd name="T2" fmla="*/ 88 w 93"/>
                  <a:gd name="T3" fmla="*/ 228 h 300"/>
                  <a:gd name="T4" fmla="*/ 84 w 93"/>
                  <a:gd name="T5" fmla="*/ 206 h 300"/>
                  <a:gd name="T6" fmla="*/ 81 w 93"/>
                  <a:gd name="T7" fmla="*/ 171 h 300"/>
                  <a:gd name="T8" fmla="*/ 80 w 93"/>
                  <a:gd name="T9" fmla="*/ 152 h 300"/>
                  <a:gd name="T10" fmla="*/ 78 w 93"/>
                  <a:gd name="T11" fmla="*/ 136 h 300"/>
                  <a:gd name="T12" fmla="*/ 75 w 93"/>
                  <a:gd name="T13" fmla="*/ 127 h 300"/>
                  <a:gd name="T14" fmla="*/ 74 w 93"/>
                  <a:gd name="T15" fmla="*/ 119 h 300"/>
                  <a:gd name="T16" fmla="*/ 77 w 93"/>
                  <a:gd name="T17" fmla="*/ 120 h 300"/>
                  <a:gd name="T18" fmla="*/ 77 w 93"/>
                  <a:gd name="T19" fmla="*/ 112 h 300"/>
                  <a:gd name="T20" fmla="*/ 78 w 93"/>
                  <a:gd name="T21" fmla="*/ 88 h 300"/>
                  <a:gd name="T22" fmla="*/ 83 w 93"/>
                  <a:gd name="T23" fmla="*/ 74 h 300"/>
                  <a:gd name="T24" fmla="*/ 81 w 93"/>
                  <a:gd name="T25" fmla="*/ 60 h 300"/>
                  <a:gd name="T26" fmla="*/ 77 w 93"/>
                  <a:gd name="T27" fmla="*/ 46 h 300"/>
                  <a:gd name="T28" fmla="*/ 66 w 93"/>
                  <a:gd name="T29" fmla="*/ 42 h 300"/>
                  <a:gd name="T30" fmla="*/ 59 w 93"/>
                  <a:gd name="T31" fmla="*/ 38 h 300"/>
                  <a:gd name="T32" fmla="*/ 59 w 93"/>
                  <a:gd name="T33" fmla="*/ 27 h 300"/>
                  <a:gd name="T34" fmla="*/ 62 w 93"/>
                  <a:gd name="T35" fmla="*/ 17 h 300"/>
                  <a:gd name="T36" fmla="*/ 38 w 93"/>
                  <a:gd name="T37" fmla="*/ 4 h 300"/>
                  <a:gd name="T38" fmla="*/ 34 w 93"/>
                  <a:gd name="T39" fmla="*/ 28 h 300"/>
                  <a:gd name="T40" fmla="*/ 38 w 93"/>
                  <a:gd name="T41" fmla="*/ 42 h 300"/>
                  <a:gd name="T42" fmla="*/ 28 w 93"/>
                  <a:gd name="T43" fmla="*/ 47 h 300"/>
                  <a:gd name="T44" fmla="*/ 19 w 93"/>
                  <a:gd name="T45" fmla="*/ 49 h 300"/>
                  <a:gd name="T46" fmla="*/ 12 w 93"/>
                  <a:gd name="T47" fmla="*/ 57 h 300"/>
                  <a:gd name="T48" fmla="*/ 5 w 93"/>
                  <a:gd name="T49" fmla="*/ 73 h 300"/>
                  <a:gd name="T50" fmla="*/ 2 w 93"/>
                  <a:gd name="T51" fmla="*/ 98 h 300"/>
                  <a:gd name="T52" fmla="*/ 16 w 93"/>
                  <a:gd name="T53" fmla="*/ 101 h 300"/>
                  <a:gd name="T54" fmla="*/ 19 w 93"/>
                  <a:gd name="T55" fmla="*/ 117 h 300"/>
                  <a:gd name="T56" fmla="*/ 23 w 93"/>
                  <a:gd name="T57" fmla="*/ 124 h 300"/>
                  <a:gd name="T58" fmla="*/ 22 w 93"/>
                  <a:gd name="T59" fmla="*/ 133 h 300"/>
                  <a:gd name="T60" fmla="*/ 19 w 93"/>
                  <a:gd name="T61" fmla="*/ 143 h 300"/>
                  <a:gd name="T62" fmla="*/ 18 w 93"/>
                  <a:gd name="T63" fmla="*/ 154 h 300"/>
                  <a:gd name="T64" fmla="*/ 19 w 93"/>
                  <a:gd name="T65" fmla="*/ 164 h 300"/>
                  <a:gd name="T66" fmla="*/ 24 w 93"/>
                  <a:gd name="T67" fmla="*/ 195 h 300"/>
                  <a:gd name="T68" fmla="*/ 30 w 93"/>
                  <a:gd name="T69" fmla="*/ 239 h 300"/>
                  <a:gd name="T70" fmla="*/ 33 w 93"/>
                  <a:gd name="T71" fmla="*/ 256 h 300"/>
                  <a:gd name="T72" fmla="*/ 30 w 93"/>
                  <a:gd name="T73" fmla="*/ 270 h 300"/>
                  <a:gd name="T74" fmla="*/ 28 w 93"/>
                  <a:gd name="T75" fmla="*/ 278 h 300"/>
                  <a:gd name="T76" fmla="*/ 18 w 93"/>
                  <a:gd name="T77" fmla="*/ 283 h 300"/>
                  <a:gd name="T78" fmla="*/ 13 w 93"/>
                  <a:gd name="T79" fmla="*/ 290 h 300"/>
                  <a:gd name="T80" fmla="*/ 23 w 93"/>
                  <a:gd name="T81" fmla="*/ 292 h 300"/>
                  <a:gd name="T82" fmla="*/ 28 w 93"/>
                  <a:gd name="T83" fmla="*/ 292 h 300"/>
                  <a:gd name="T84" fmla="*/ 33 w 93"/>
                  <a:gd name="T85" fmla="*/ 291 h 300"/>
                  <a:gd name="T86" fmla="*/ 43 w 93"/>
                  <a:gd name="T87" fmla="*/ 288 h 300"/>
                  <a:gd name="T88" fmla="*/ 51 w 93"/>
                  <a:gd name="T89" fmla="*/ 289 h 300"/>
                  <a:gd name="T90" fmla="*/ 56 w 93"/>
                  <a:gd name="T91" fmla="*/ 288 h 300"/>
                  <a:gd name="T92" fmla="*/ 56 w 93"/>
                  <a:gd name="T93" fmla="*/ 280 h 300"/>
                  <a:gd name="T94" fmla="*/ 58 w 93"/>
                  <a:gd name="T95" fmla="*/ 273 h 300"/>
                  <a:gd name="T96" fmla="*/ 55 w 93"/>
                  <a:gd name="T97" fmla="*/ 257 h 300"/>
                  <a:gd name="T98" fmla="*/ 55 w 93"/>
                  <a:gd name="T99" fmla="*/ 238 h 300"/>
                  <a:gd name="T100" fmla="*/ 54 w 93"/>
                  <a:gd name="T101" fmla="*/ 218 h 300"/>
                  <a:gd name="T102" fmla="*/ 54 w 93"/>
                  <a:gd name="T103" fmla="*/ 196 h 300"/>
                  <a:gd name="T104" fmla="*/ 56 w 93"/>
                  <a:gd name="T105" fmla="*/ 198 h 300"/>
                  <a:gd name="T106" fmla="*/ 59 w 93"/>
                  <a:gd name="T107" fmla="*/ 215 h 300"/>
                  <a:gd name="T108" fmla="*/ 61 w 93"/>
                  <a:gd name="T109" fmla="*/ 230 h 300"/>
                  <a:gd name="T110" fmla="*/ 64 w 93"/>
                  <a:gd name="T111" fmla="*/ 257 h 300"/>
                  <a:gd name="T112" fmla="*/ 70 w 93"/>
                  <a:gd name="T113" fmla="*/ 271 h 300"/>
                  <a:gd name="T114" fmla="*/ 66 w 93"/>
                  <a:gd name="T115" fmla="*/ 282 h 300"/>
                  <a:gd name="T116" fmla="*/ 72 w 93"/>
                  <a:gd name="T117" fmla="*/ 290 h 300"/>
                  <a:gd name="T118" fmla="*/ 70 w 93"/>
                  <a:gd name="T119" fmla="*/ 299 h 300"/>
                  <a:gd name="T120" fmla="*/ 90 w 93"/>
                  <a:gd name="T121" fmla="*/ 297 h 300"/>
                  <a:gd name="T122" fmla="*/ 89 w 93"/>
                  <a:gd name="T123" fmla="*/ 288 h 300"/>
                  <a:gd name="T124" fmla="*/ 93 w 93"/>
                  <a:gd name="T125" fmla="*/ 278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3" h="300">
                    <a:moveTo>
                      <a:pt x="93" y="276"/>
                    </a:moveTo>
                    <a:cubicBezTo>
                      <a:pt x="92" y="276"/>
                      <a:pt x="92" y="275"/>
                      <a:pt x="92" y="275"/>
                    </a:cubicBezTo>
                    <a:cubicBezTo>
                      <a:pt x="92" y="275"/>
                      <a:pt x="92" y="273"/>
                      <a:pt x="92" y="272"/>
                    </a:cubicBezTo>
                    <a:cubicBezTo>
                      <a:pt x="92" y="272"/>
                      <a:pt x="92" y="267"/>
                      <a:pt x="92" y="266"/>
                    </a:cubicBezTo>
                    <a:cubicBezTo>
                      <a:pt x="91" y="265"/>
                      <a:pt x="91" y="264"/>
                      <a:pt x="91" y="262"/>
                    </a:cubicBezTo>
                    <a:cubicBezTo>
                      <a:pt x="91" y="260"/>
                      <a:pt x="91" y="257"/>
                      <a:pt x="91" y="255"/>
                    </a:cubicBezTo>
                    <a:cubicBezTo>
                      <a:pt x="91" y="254"/>
                      <a:pt x="90" y="249"/>
                      <a:pt x="90" y="249"/>
                    </a:cubicBezTo>
                    <a:cubicBezTo>
                      <a:pt x="90" y="248"/>
                      <a:pt x="90" y="247"/>
                      <a:pt x="90" y="246"/>
                    </a:cubicBezTo>
                    <a:cubicBezTo>
                      <a:pt x="90" y="245"/>
                      <a:pt x="89" y="243"/>
                      <a:pt x="89" y="243"/>
                    </a:cubicBezTo>
                    <a:cubicBezTo>
                      <a:pt x="89" y="242"/>
                      <a:pt x="89" y="241"/>
                      <a:pt x="89" y="241"/>
                    </a:cubicBezTo>
                    <a:cubicBezTo>
                      <a:pt x="89" y="241"/>
                      <a:pt x="89" y="239"/>
                      <a:pt x="89" y="239"/>
                    </a:cubicBezTo>
                    <a:cubicBezTo>
                      <a:pt x="89" y="239"/>
                      <a:pt x="89" y="238"/>
                      <a:pt x="88" y="237"/>
                    </a:cubicBezTo>
                    <a:cubicBezTo>
                      <a:pt x="88" y="237"/>
                      <a:pt x="88" y="233"/>
                      <a:pt x="88" y="232"/>
                    </a:cubicBezTo>
                    <a:cubicBezTo>
                      <a:pt x="88" y="231"/>
                      <a:pt x="88" y="230"/>
                      <a:pt x="88" y="228"/>
                    </a:cubicBezTo>
                    <a:cubicBezTo>
                      <a:pt x="87" y="227"/>
                      <a:pt x="87" y="225"/>
                      <a:pt x="87" y="224"/>
                    </a:cubicBezTo>
                    <a:cubicBezTo>
                      <a:pt x="87" y="223"/>
                      <a:pt x="87" y="222"/>
                      <a:pt x="87" y="221"/>
                    </a:cubicBezTo>
                    <a:cubicBezTo>
                      <a:pt x="87" y="220"/>
                      <a:pt x="87" y="218"/>
                      <a:pt x="87" y="216"/>
                    </a:cubicBezTo>
                    <a:cubicBezTo>
                      <a:pt x="87" y="215"/>
                      <a:pt x="86" y="214"/>
                      <a:pt x="86" y="213"/>
                    </a:cubicBezTo>
                    <a:cubicBezTo>
                      <a:pt x="86" y="212"/>
                      <a:pt x="85" y="210"/>
                      <a:pt x="85" y="210"/>
                    </a:cubicBezTo>
                    <a:cubicBezTo>
                      <a:pt x="84" y="209"/>
                      <a:pt x="84" y="209"/>
                      <a:pt x="84" y="209"/>
                    </a:cubicBezTo>
                    <a:cubicBezTo>
                      <a:pt x="84" y="209"/>
                      <a:pt x="84" y="207"/>
                      <a:pt x="84" y="206"/>
                    </a:cubicBezTo>
                    <a:cubicBezTo>
                      <a:pt x="84" y="204"/>
                      <a:pt x="84" y="201"/>
                      <a:pt x="84" y="200"/>
                    </a:cubicBezTo>
                    <a:cubicBezTo>
                      <a:pt x="84" y="198"/>
                      <a:pt x="85" y="195"/>
                      <a:pt x="85" y="194"/>
                    </a:cubicBezTo>
                    <a:cubicBezTo>
                      <a:pt x="85" y="193"/>
                      <a:pt x="85" y="192"/>
                      <a:pt x="84" y="191"/>
                    </a:cubicBezTo>
                    <a:cubicBezTo>
                      <a:pt x="84" y="190"/>
                      <a:pt x="84" y="187"/>
                      <a:pt x="83" y="185"/>
                    </a:cubicBezTo>
                    <a:cubicBezTo>
                      <a:pt x="83" y="183"/>
                      <a:pt x="82" y="179"/>
                      <a:pt x="82" y="178"/>
                    </a:cubicBezTo>
                    <a:cubicBezTo>
                      <a:pt x="82" y="177"/>
                      <a:pt x="82" y="174"/>
                      <a:pt x="82" y="173"/>
                    </a:cubicBezTo>
                    <a:cubicBezTo>
                      <a:pt x="82" y="173"/>
                      <a:pt x="81" y="171"/>
                      <a:pt x="81" y="171"/>
                    </a:cubicBezTo>
                    <a:cubicBezTo>
                      <a:pt x="81" y="171"/>
                      <a:pt x="81" y="170"/>
                      <a:pt x="81" y="170"/>
                    </a:cubicBezTo>
                    <a:cubicBezTo>
                      <a:pt x="81" y="169"/>
                      <a:pt x="81" y="167"/>
                      <a:pt x="81" y="167"/>
                    </a:cubicBezTo>
                    <a:cubicBezTo>
                      <a:pt x="81" y="167"/>
                      <a:pt x="81" y="164"/>
                      <a:pt x="81" y="162"/>
                    </a:cubicBezTo>
                    <a:cubicBezTo>
                      <a:pt x="81" y="161"/>
                      <a:pt x="81" y="161"/>
                      <a:pt x="81" y="160"/>
                    </a:cubicBezTo>
                    <a:cubicBezTo>
                      <a:pt x="81" y="160"/>
                      <a:pt x="80" y="158"/>
                      <a:pt x="80" y="157"/>
                    </a:cubicBezTo>
                    <a:cubicBezTo>
                      <a:pt x="80" y="156"/>
                      <a:pt x="80" y="154"/>
                      <a:pt x="80" y="154"/>
                    </a:cubicBezTo>
                    <a:cubicBezTo>
                      <a:pt x="80" y="153"/>
                      <a:pt x="80" y="152"/>
                      <a:pt x="80" y="152"/>
                    </a:cubicBezTo>
                    <a:cubicBezTo>
                      <a:pt x="80" y="152"/>
                      <a:pt x="80" y="151"/>
                      <a:pt x="80" y="150"/>
                    </a:cubicBezTo>
                    <a:cubicBezTo>
                      <a:pt x="81" y="149"/>
                      <a:pt x="81" y="147"/>
                      <a:pt x="81" y="146"/>
                    </a:cubicBezTo>
                    <a:cubicBezTo>
                      <a:pt x="80" y="145"/>
                      <a:pt x="80" y="144"/>
                      <a:pt x="80" y="143"/>
                    </a:cubicBezTo>
                    <a:cubicBezTo>
                      <a:pt x="80" y="142"/>
                      <a:pt x="79" y="139"/>
                      <a:pt x="79" y="139"/>
                    </a:cubicBezTo>
                    <a:cubicBezTo>
                      <a:pt x="79" y="138"/>
                      <a:pt x="78" y="137"/>
                      <a:pt x="78" y="137"/>
                    </a:cubicBezTo>
                    <a:cubicBezTo>
                      <a:pt x="78" y="137"/>
                      <a:pt x="78" y="137"/>
                      <a:pt x="78" y="137"/>
                    </a:cubicBezTo>
                    <a:cubicBezTo>
                      <a:pt x="78" y="137"/>
                      <a:pt x="78" y="136"/>
                      <a:pt x="78" y="136"/>
                    </a:cubicBezTo>
                    <a:cubicBezTo>
                      <a:pt x="78" y="136"/>
                      <a:pt x="78" y="135"/>
                      <a:pt x="78" y="135"/>
                    </a:cubicBezTo>
                    <a:cubicBezTo>
                      <a:pt x="78" y="135"/>
                      <a:pt x="78" y="134"/>
                      <a:pt x="77" y="134"/>
                    </a:cubicBezTo>
                    <a:cubicBezTo>
                      <a:pt x="77" y="134"/>
                      <a:pt x="77" y="134"/>
                      <a:pt x="77" y="133"/>
                    </a:cubicBezTo>
                    <a:cubicBezTo>
                      <a:pt x="77" y="133"/>
                      <a:pt x="76" y="131"/>
                      <a:pt x="76" y="130"/>
                    </a:cubicBezTo>
                    <a:cubicBezTo>
                      <a:pt x="76" y="130"/>
                      <a:pt x="76" y="129"/>
                      <a:pt x="76" y="129"/>
                    </a:cubicBezTo>
                    <a:cubicBezTo>
                      <a:pt x="75" y="129"/>
                      <a:pt x="75" y="128"/>
                      <a:pt x="75" y="128"/>
                    </a:cubicBezTo>
                    <a:cubicBezTo>
                      <a:pt x="75" y="127"/>
                      <a:pt x="75" y="127"/>
                      <a:pt x="75" y="127"/>
                    </a:cubicBezTo>
                    <a:cubicBezTo>
                      <a:pt x="75" y="126"/>
                      <a:pt x="75" y="126"/>
                      <a:pt x="75" y="126"/>
                    </a:cubicBezTo>
                    <a:cubicBezTo>
                      <a:pt x="75" y="125"/>
                      <a:pt x="74" y="124"/>
                      <a:pt x="74" y="124"/>
                    </a:cubicBezTo>
                    <a:cubicBezTo>
                      <a:pt x="74" y="124"/>
                      <a:pt x="74" y="124"/>
                      <a:pt x="74" y="124"/>
                    </a:cubicBezTo>
                    <a:cubicBezTo>
                      <a:pt x="74" y="123"/>
                      <a:pt x="74" y="123"/>
                      <a:pt x="74" y="123"/>
                    </a:cubicBezTo>
                    <a:cubicBezTo>
                      <a:pt x="74" y="123"/>
                      <a:pt x="74" y="119"/>
                      <a:pt x="73" y="119"/>
                    </a:cubicBezTo>
                    <a:cubicBezTo>
                      <a:pt x="73" y="119"/>
                      <a:pt x="73" y="119"/>
                      <a:pt x="73" y="119"/>
                    </a:cubicBezTo>
                    <a:cubicBezTo>
                      <a:pt x="73" y="119"/>
                      <a:pt x="73" y="119"/>
                      <a:pt x="74" y="119"/>
                    </a:cubicBezTo>
                    <a:cubicBezTo>
                      <a:pt x="74" y="119"/>
                      <a:pt x="74" y="119"/>
                      <a:pt x="74" y="119"/>
                    </a:cubicBezTo>
                    <a:cubicBezTo>
                      <a:pt x="74" y="119"/>
                      <a:pt x="74" y="122"/>
                      <a:pt x="74" y="122"/>
                    </a:cubicBezTo>
                    <a:cubicBezTo>
                      <a:pt x="74" y="122"/>
                      <a:pt x="74" y="122"/>
                      <a:pt x="74" y="122"/>
                    </a:cubicBezTo>
                    <a:cubicBezTo>
                      <a:pt x="74" y="122"/>
                      <a:pt x="74" y="122"/>
                      <a:pt x="75" y="121"/>
                    </a:cubicBezTo>
                    <a:cubicBezTo>
                      <a:pt x="75" y="121"/>
                      <a:pt x="76" y="121"/>
                      <a:pt x="76" y="121"/>
                    </a:cubicBezTo>
                    <a:cubicBezTo>
                      <a:pt x="76" y="121"/>
                      <a:pt x="76" y="120"/>
                      <a:pt x="76" y="120"/>
                    </a:cubicBezTo>
                    <a:cubicBezTo>
                      <a:pt x="77" y="120"/>
                      <a:pt x="77" y="120"/>
                      <a:pt x="77" y="120"/>
                    </a:cubicBezTo>
                    <a:cubicBezTo>
                      <a:pt x="77" y="119"/>
                      <a:pt x="77" y="119"/>
                      <a:pt x="78" y="118"/>
                    </a:cubicBezTo>
                    <a:cubicBezTo>
                      <a:pt x="78" y="118"/>
                      <a:pt x="79" y="117"/>
                      <a:pt x="79" y="117"/>
                    </a:cubicBezTo>
                    <a:cubicBezTo>
                      <a:pt x="80" y="117"/>
                      <a:pt x="80" y="116"/>
                      <a:pt x="80" y="116"/>
                    </a:cubicBezTo>
                    <a:cubicBezTo>
                      <a:pt x="80" y="116"/>
                      <a:pt x="80" y="116"/>
                      <a:pt x="80" y="115"/>
                    </a:cubicBezTo>
                    <a:cubicBezTo>
                      <a:pt x="80" y="115"/>
                      <a:pt x="80" y="115"/>
                      <a:pt x="79" y="115"/>
                    </a:cubicBezTo>
                    <a:cubicBezTo>
                      <a:pt x="79" y="115"/>
                      <a:pt x="78" y="114"/>
                      <a:pt x="78" y="114"/>
                    </a:cubicBezTo>
                    <a:cubicBezTo>
                      <a:pt x="78" y="114"/>
                      <a:pt x="77" y="113"/>
                      <a:pt x="77" y="112"/>
                    </a:cubicBezTo>
                    <a:cubicBezTo>
                      <a:pt x="77" y="112"/>
                      <a:pt x="76" y="109"/>
                      <a:pt x="76" y="108"/>
                    </a:cubicBezTo>
                    <a:cubicBezTo>
                      <a:pt x="75" y="108"/>
                      <a:pt x="76" y="107"/>
                      <a:pt x="76" y="107"/>
                    </a:cubicBezTo>
                    <a:cubicBezTo>
                      <a:pt x="76" y="106"/>
                      <a:pt x="75" y="104"/>
                      <a:pt x="75" y="103"/>
                    </a:cubicBezTo>
                    <a:cubicBezTo>
                      <a:pt x="75" y="103"/>
                      <a:pt x="75" y="98"/>
                      <a:pt x="75" y="97"/>
                    </a:cubicBezTo>
                    <a:cubicBezTo>
                      <a:pt x="75" y="97"/>
                      <a:pt x="75" y="97"/>
                      <a:pt x="75" y="96"/>
                    </a:cubicBezTo>
                    <a:cubicBezTo>
                      <a:pt x="75" y="96"/>
                      <a:pt x="76" y="93"/>
                      <a:pt x="77" y="92"/>
                    </a:cubicBezTo>
                    <a:cubicBezTo>
                      <a:pt x="77" y="91"/>
                      <a:pt x="78" y="88"/>
                      <a:pt x="78" y="88"/>
                    </a:cubicBezTo>
                    <a:cubicBezTo>
                      <a:pt x="78" y="87"/>
                      <a:pt x="78" y="86"/>
                      <a:pt x="79" y="86"/>
                    </a:cubicBezTo>
                    <a:cubicBezTo>
                      <a:pt x="79" y="85"/>
                      <a:pt x="79" y="85"/>
                      <a:pt x="79" y="84"/>
                    </a:cubicBezTo>
                    <a:cubicBezTo>
                      <a:pt x="80" y="83"/>
                      <a:pt x="80" y="81"/>
                      <a:pt x="81" y="81"/>
                    </a:cubicBezTo>
                    <a:cubicBezTo>
                      <a:pt x="81" y="80"/>
                      <a:pt x="81" y="79"/>
                      <a:pt x="81" y="79"/>
                    </a:cubicBezTo>
                    <a:cubicBezTo>
                      <a:pt x="81" y="78"/>
                      <a:pt x="82" y="77"/>
                      <a:pt x="82" y="77"/>
                    </a:cubicBezTo>
                    <a:cubicBezTo>
                      <a:pt x="82" y="76"/>
                      <a:pt x="82" y="76"/>
                      <a:pt x="82" y="76"/>
                    </a:cubicBezTo>
                    <a:cubicBezTo>
                      <a:pt x="82" y="75"/>
                      <a:pt x="83" y="74"/>
                      <a:pt x="83" y="74"/>
                    </a:cubicBezTo>
                    <a:cubicBezTo>
                      <a:pt x="83" y="74"/>
                      <a:pt x="83" y="74"/>
                      <a:pt x="83" y="73"/>
                    </a:cubicBezTo>
                    <a:cubicBezTo>
                      <a:pt x="83" y="73"/>
                      <a:pt x="83" y="72"/>
                      <a:pt x="83" y="72"/>
                    </a:cubicBezTo>
                    <a:cubicBezTo>
                      <a:pt x="83" y="71"/>
                      <a:pt x="83" y="71"/>
                      <a:pt x="83" y="70"/>
                    </a:cubicBezTo>
                    <a:cubicBezTo>
                      <a:pt x="83" y="70"/>
                      <a:pt x="83" y="69"/>
                      <a:pt x="83" y="69"/>
                    </a:cubicBezTo>
                    <a:cubicBezTo>
                      <a:pt x="83" y="69"/>
                      <a:pt x="83" y="67"/>
                      <a:pt x="82" y="66"/>
                    </a:cubicBezTo>
                    <a:cubicBezTo>
                      <a:pt x="82" y="65"/>
                      <a:pt x="82" y="62"/>
                      <a:pt x="81" y="61"/>
                    </a:cubicBezTo>
                    <a:cubicBezTo>
                      <a:pt x="81" y="61"/>
                      <a:pt x="81" y="60"/>
                      <a:pt x="81" y="60"/>
                    </a:cubicBezTo>
                    <a:cubicBezTo>
                      <a:pt x="81" y="60"/>
                      <a:pt x="81" y="59"/>
                      <a:pt x="81" y="58"/>
                    </a:cubicBezTo>
                    <a:cubicBezTo>
                      <a:pt x="81" y="57"/>
                      <a:pt x="81" y="55"/>
                      <a:pt x="81" y="54"/>
                    </a:cubicBezTo>
                    <a:cubicBezTo>
                      <a:pt x="81" y="53"/>
                      <a:pt x="81" y="52"/>
                      <a:pt x="81" y="52"/>
                    </a:cubicBezTo>
                    <a:cubicBezTo>
                      <a:pt x="80" y="52"/>
                      <a:pt x="80" y="51"/>
                      <a:pt x="80" y="51"/>
                    </a:cubicBezTo>
                    <a:cubicBezTo>
                      <a:pt x="79" y="50"/>
                      <a:pt x="79" y="50"/>
                      <a:pt x="79" y="50"/>
                    </a:cubicBezTo>
                    <a:cubicBezTo>
                      <a:pt x="79" y="49"/>
                      <a:pt x="78" y="49"/>
                      <a:pt x="78" y="48"/>
                    </a:cubicBezTo>
                    <a:cubicBezTo>
                      <a:pt x="78" y="48"/>
                      <a:pt x="78" y="47"/>
                      <a:pt x="77" y="46"/>
                    </a:cubicBezTo>
                    <a:cubicBezTo>
                      <a:pt x="76" y="46"/>
                      <a:pt x="75" y="45"/>
                      <a:pt x="75" y="45"/>
                    </a:cubicBezTo>
                    <a:cubicBezTo>
                      <a:pt x="74" y="45"/>
                      <a:pt x="74" y="44"/>
                      <a:pt x="73" y="44"/>
                    </a:cubicBezTo>
                    <a:cubicBezTo>
                      <a:pt x="73" y="44"/>
                      <a:pt x="72" y="44"/>
                      <a:pt x="72" y="44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44"/>
                      <a:pt x="70" y="43"/>
                      <a:pt x="70" y="43"/>
                    </a:cubicBezTo>
                    <a:cubicBezTo>
                      <a:pt x="69" y="43"/>
                      <a:pt x="68" y="43"/>
                      <a:pt x="68" y="43"/>
                    </a:cubicBezTo>
                    <a:cubicBezTo>
                      <a:pt x="68" y="43"/>
                      <a:pt x="67" y="42"/>
                      <a:pt x="66" y="42"/>
                    </a:cubicBezTo>
                    <a:cubicBezTo>
                      <a:pt x="65" y="42"/>
                      <a:pt x="65" y="42"/>
                      <a:pt x="64" y="42"/>
                    </a:cubicBezTo>
                    <a:cubicBezTo>
                      <a:pt x="64" y="42"/>
                      <a:pt x="63" y="42"/>
                      <a:pt x="62" y="41"/>
                    </a:cubicBezTo>
                    <a:cubicBezTo>
                      <a:pt x="62" y="41"/>
                      <a:pt x="62" y="41"/>
                      <a:pt x="61" y="41"/>
                    </a:cubicBezTo>
                    <a:cubicBezTo>
                      <a:pt x="61" y="40"/>
                      <a:pt x="60" y="40"/>
                      <a:pt x="60" y="41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60" y="40"/>
                      <a:pt x="59" y="40"/>
                      <a:pt x="59" y="39"/>
                    </a:cubicBezTo>
                    <a:cubicBezTo>
                      <a:pt x="59" y="39"/>
                      <a:pt x="59" y="39"/>
                      <a:pt x="59" y="38"/>
                    </a:cubicBezTo>
                    <a:cubicBezTo>
                      <a:pt x="59" y="38"/>
                      <a:pt x="59" y="37"/>
                      <a:pt x="58" y="37"/>
                    </a:cubicBezTo>
                    <a:cubicBezTo>
                      <a:pt x="58" y="36"/>
                      <a:pt x="58" y="35"/>
                      <a:pt x="58" y="35"/>
                    </a:cubicBezTo>
                    <a:cubicBezTo>
                      <a:pt x="58" y="35"/>
                      <a:pt x="58" y="35"/>
                      <a:pt x="57" y="35"/>
                    </a:cubicBezTo>
                    <a:cubicBezTo>
                      <a:pt x="57" y="35"/>
                      <a:pt x="57" y="35"/>
                      <a:pt x="57" y="34"/>
                    </a:cubicBezTo>
                    <a:cubicBezTo>
                      <a:pt x="57" y="34"/>
                      <a:pt x="58" y="32"/>
                      <a:pt x="58" y="31"/>
                    </a:cubicBezTo>
                    <a:cubicBezTo>
                      <a:pt x="58" y="30"/>
                      <a:pt x="58" y="27"/>
                      <a:pt x="58" y="27"/>
                    </a:cubicBezTo>
                    <a:cubicBezTo>
                      <a:pt x="58" y="27"/>
                      <a:pt x="58" y="27"/>
                      <a:pt x="59" y="27"/>
                    </a:cubicBezTo>
                    <a:cubicBezTo>
                      <a:pt x="60" y="27"/>
                      <a:pt x="60" y="26"/>
                      <a:pt x="60" y="26"/>
                    </a:cubicBezTo>
                    <a:cubicBezTo>
                      <a:pt x="60" y="26"/>
                      <a:pt x="61" y="25"/>
                      <a:pt x="61" y="25"/>
                    </a:cubicBezTo>
                    <a:cubicBezTo>
                      <a:pt x="61" y="25"/>
                      <a:pt x="61" y="25"/>
                      <a:pt x="61" y="25"/>
                    </a:cubicBezTo>
                    <a:cubicBezTo>
                      <a:pt x="61" y="24"/>
                      <a:pt x="61" y="24"/>
                      <a:pt x="62" y="23"/>
                    </a:cubicBezTo>
                    <a:cubicBezTo>
                      <a:pt x="62" y="23"/>
                      <a:pt x="62" y="22"/>
                      <a:pt x="62" y="21"/>
                    </a:cubicBezTo>
                    <a:cubicBezTo>
                      <a:pt x="62" y="21"/>
                      <a:pt x="62" y="21"/>
                      <a:pt x="62" y="20"/>
                    </a:cubicBezTo>
                    <a:cubicBezTo>
                      <a:pt x="62" y="18"/>
                      <a:pt x="62" y="17"/>
                      <a:pt x="62" y="17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1" y="16"/>
                      <a:pt x="61" y="16"/>
                      <a:pt x="61" y="15"/>
                    </a:cubicBezTo>
                    <a:cubicBezTo>
                      <a:pt x="61" y="15"/>
                      <a:pt x="61" y="11"/>
                      <a:pt x="61" y="11"/>
                    </a:cubicBezTo>
                    <a:cubicBezTo>
                      <a:pt x="59" y="6"/>
                      <a:pt x="55" y="3"/>
                      <a:pt x="52" y="1"/>
                    </a:cubicBezTo>
                    <a:cubicBezTo>
                      <a:pt x="49" y="0"/>
                      <a:pt x="47" y="0"/>
                      <a:pt x="44" y="1"/>
                    </a:cubicBezTo>
                    <a:cubicBezTo>
                      <a:pt x="42" y="1"/>
                      <a:pt x="39" y="3"/>
                      <a:pt x="39" y="3"/>
                    </a:cubicBezTo>
                    <a:cubicBezTo>
                      <a:pt x="39" y="3"/>
                      <a:pt x="39" y="3"/>
                      <a:pt x="38" y="4"/>
                    </a:cubicBezTo>
                    <a:cubicBezTo>
                      <a:pt x="37" y="4"/>
                      <a:pt x="36" y="6"/>
                      <a:pt x="36" y="7"/>
                    </a:cubicBezTo>
                    <a:cubicBezTo>
                      <a:pt x="35" y="8"/>
                      <a:pt x="34" y="10"/>
                      <a:pt x="34" y="11"/>
                    </a:cubicBezTo>
                    <a:cubicBezTo>
                      <a:pt x="34" y="12"/>
                      <a:pt x="34" y="14"/>
                      <a:pt x="34" y="15"/>
                    </a:cubicBezTo>
                    <a:cubicBezTo>
                      <a:pt x="34" y="16"/>
                      <a:pt x="34" y="16"/>
                      <a:pt x="34" y="17"/>
                    </a:cubicBezTo>
                    <a:cubicBezTo>
                      <a:pt x="34" y="18"/>
                      <a:pt x="34" y="19"/>
                      <a:pt x="34" y="20"/>
                    </a:cubicBezTo>
                    <a:cubicBezTo>
                      <a:pt x="34" y="21"/>
                      <a:pt x="34" y="22"/>
                      <a:pt x="34" y="23"/>
                    </a:cubicBezTo>
                    <a:cubicBezTo>
                      <a:pt x="34" y="24"/>
                      <a:pt x="34" y="26"/>
                      <a:pt x="34" y="28"/>
                    </a:cubicBezTo>
                    <a:cubicBezTo>
                      <a:pt x="34" y="30"/>
                      <a:pt x="34" y="31"/>
                      <a:pt x="35" y="32"/>
                    </a:cubicBezTo>
                    <a:cubicBezTo>
                      <a:pt x="35" y="34"/>
                      <a:pt x="37" y="35"/>
                      <a:pt x="37" y="36"/>
                    </a:cubicBezTo>
                    <a:cubicBezTo>
                      <a:pt x="38" y="36"/>
                      <a:pt x="38" y="37"/>
                      <a:pt x="38" y="37"/>
                    </a:cubicBezTo>
                    <a:cubicBezTo>
                      <a:pt x="39" y="37"/>
                      <a:pt x="39" y="37"/>
                      <a:pt x="39" y="38"/>
                    </a:cubicBezTo>
                    <a:cubicBezTo>
                      <a:pt x="39" y="38"/>
                      <a:pt x="39" y="38"/>
                      <a:pt x="38" y="38"/>
                    </a:cubicBezTo>
                    <a:cubicBezTo>
                      <a:pt x="38" y="39"/>
                      <a:pt x="38" y="40"/>
                      <a:pt x="38" y="41"/>
                    </a:cubicBezTo>
                    <a:cubicBezTo>
                      <a:pt x="38" y="41"/>
                      <a:pt x="38" y="42"/>
                      <a:pt x="38" y="42"/>
                    </a:cubicBezTo>
                    <a:cubicBezTo>
                      <a:pt x="38" y="42"/>
                      <a:pt x="38" y="42"/>
                      <a:pt x="38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38" y="43"/>
                      <a:pt x="37" y="43"/>
                      <a:pt x="37" y="44"/>
                    </a:cubicBezTo>
                    <a:cubicBezTo>
                      <a:pt x="36" y="44"/>
                      <a:pt x="35" y="45"/>
                      <a:pt x="34" y="45"/>
                    </a:cubicBezTo>
                    <a:cubicBezTo>
                      <a:pt x="33" y="46"/>
                      <a:pt x="33" y="46"/>
                      <a:pt x="32" y="47"/>
                    </a:cubicBezTo>
                    <a:cubicBezTo>
                      <a:pt x="32" y="47"/>
                      <a:pt x="31" y="47"/>
                      <a:pt x="30" y="47"/>
                    </a:cubicBezTo>
                    <a:cubicBezTo>
                      <a:pt x="29" y="47"/>
                      <a:pt x="29" y="47"/>
                      <a:pt x="28" y="47"/>
                    </a:cubicBezTo>
                    <a:cubicBezTo>
                      <a:pt x="27" y="47"/>
                      <a:pt x="26" y="47"/>
                      <a:pt x="25" y="47"/>
                    </a:cubicBezTo>
                    <a:cubicBezTo>
                      <a:pt x="25" y="47"/>
                      <a:pt x="24" y="48"/>
                      <a:pt x="24" y="48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1" y="48"/>
                      <a:pt x="21" y="48"/>
                      <a:pt x="21" y="48"/>
                    </a:cubicBezTo>
                    <a:cubicBezTo>
                      <a:pt x="20" y="48"/>
                      <a:pt x="19" y="49"/>
                      <a:pt x="19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8" y="49"/>
                      <a:pt x="17" y="50"/>
                      <a:pt x="17" y="50"/>
                    </a:cubicBezTo>
                    <a:cubicBezTo>
                      <a:pt x="17" y="50"/>
                      <a:pt x="17" y="50"/>
                      <a:pt x="16" y="50"/>
                    </a:cubicBezTo>
                    <a:cubicBezTo>
                      <a:pt x="16" y="50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2"/>
                    </a:cubicBezTo>
                    <a:cubicBezTo>
                      <a:pt x="14" y="52"/>
                      <a:pt x="14" y="53"/>
                      <a:pt x="14" y="53"/>
                    </a:cubicBezTo>
                    <a:cubicBezTo>
                      <a:pt x="14" y="54"/>
                      <a:pt x="13" y="54"/>
                      <a:pt x="13" y="54"/>
                    </a:cubicBezTo>
                    <a:cubicBezTo>
                      <a:pt x="12" y="55"/>
                      <a:pt x="12" y="56"/>
                      <a:pt x="12" y="57"/>
                    </a:cubicBezTo>
                    <a:cubicBezTo>
                      <a:pt x="12" y="58"/>
                      <a:pt x="11" y="60"/>
                      <a:pt x="11" y="60"/>
                    </a:cubicBezTo>
                    <a:cubicBezTo>
                      <a:pt x="11" y="60"/>
                      <a:pt x="11" y="60"/>
                      <a:pt x="10" y="61"/>
                    </a:cubicBezTo>
                    <a:cubicBezTo>
                      <a:pt x="9" y="62"/>
                      <a:pt x="9" y="62"/>
                      <a:pt x="9" y="63"/>
                    </a:cubicBezTo>
                    <a:cubicBezTo>
                      <a:pt x="8" y="63"/>
                      <a:pt x="8" y="65"/>
                      <a:pt x="8" y="66"/>
                    </a:cubicBezTo>
                    <a:cubicBezTo>
                      <a:pt x="8" y="67"/>
                      <a:pt x="7" y="68"/>
                      <a:pt x="7" y="69"/>
                    </a:cubicBezTo>
                    <a:cubicBezTo>
                      <a:pt x="7" y="69"/>
                      <a:pt x="7" y="69"/>
                      <a:pt x="6" y="70"/>
                    </a:cubicBezTo>
                    <a:cubicBezTo>
                      <a:pt x="6" y="70"/>
                      <a:pt x="5" y="73"/>
                      <a:pt x="5" y="73"/>
                    </a:cubicBezTo>
                    <a:cubicBezTo>
                      <a:pt x="5" y="74"/>
                      <a:pt x="4" y="76"/>
                      <a:pt x="4" y="76"/>
                    </a:cubicBezTo>
                    <a:cubicBezTo>
                      <a:pt x="4" y="77"/>
                      <a:pt x="3" y="78"/>
                      <a:pt x="3" y="78"/>
                    </a:cubicBezTo>
                    <a:cubicBezTo>
                      <a:pt x="3" y="79"/>
                      <a:pt x="3" y="79"/>
                      <a:pt x="2" y="80"/>
                    </a:cubicBezTo>
                    <a:cubicBezTo>
                      <a:pt x="2" y="81"/>
                      <a:pt x="2" y="83"/>
                      <a:pt x="1" y="85"/>
                    </a:cubicBezTo>
                    <a:cubicBezTo>
                      <a:pt x="1" y="87"/>
                      <a:pt x="0" y="90"/>
                      <a:pt x="0" y="91"/>
                    </a:cubicBezTo>
                    <a:cubicBezTo>
                      <a:pt x="0" y="93"/>
                      <a:pt x="1" y="95"/>
                      <a:pt x="1" y="96"/>
                    </a:cubicBezTo>
                    <a:cubicBezTo>
                      <a:pt x="1" y="97"/>
                      <a:pt x="2" y="97"/>
                      <a:pt x="2" y="98"/>
                    </a:cubicBezTo>
                    <a:cubicBezTo>
                      <a:pt x="3" y="98"/>
                      <a:pt x="3" y="98"/>
                      <a:pt x="4" y="99"/>
                    </a:cubicBezTo>
                    <a:cubicBezTo>
                      <a:pt x="5" y="99"/>
                      <a:pt x="6" y="99"/>
                      <a:pt x="7" y="99"/>
                    </a:cubicBezTo>
                    <a:cubicBezTo>
                      <a:pt x="7" y="99"/>
                      <a:pt x="7" y="99"/>
                      <a:pt x="7" y="99"/>
                    </a:cubicBezTo>
                    <a:cubicBezTo>
                      <a:pt x="8" y="99"/>
                      <a:pt x="8" y="99"/>
                      <a:pt x="9" y="99"/>
                    </a:cubicBezTo>
                    <a:cubicBezTo>
                      <a:pt x="9" y="99"/>
                      <a:pt x="10" y="100"/>
                      <a:pt x="11" y="100"/>
                    </a:cubicBezTo>
                    <a:cubicBezTo>
                      <a:pt x="11" y="100"/>
                      <a:pt x="12" y="100"/>
                      <a:pt x="13" y="100"/>
                    </a:cubicBezTo>
                    <a:cubicBezTo>
                      <a:pt x="14" y="101"/>
                      <a:pt x="15" y="101"/>
                      <a:pt x="16" y="101"/>
                    </a:cubicBezTo>
                    <a:cubicBezTo>
                      <a:pt x="16" y="101"/>
                      <a:pt x="17" y="101"/>
                      <a:pt x="17" y="101"/>
                    </a:cubicBezTo>
                    <a:cubicBezTo>
                      <a:pt x="17" y="101"/>
                      <a:pt x="18" y="101"/>
                      <a:pt x="18" y="101"/>
                    </a:cubicBezTo>
                    <a:cubicBezTo>
                      <a:pt x="19" y="101"/>
                      <a:pt x="19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2"/>
                      <a:pt x="20" y="102"/>
                      <a:pt x="20" y="103"/>
                    </a:cubicBezTo>
                    <a:cubicBezTo>
                      <a:pt x="20" y="104"/>
                      <a:pt x="19" y="107"/>
                      <a:pt x="19" y="109"/>
                    </a:cubicBezTo>
                    <a:cubicBezTo>
                      <a:pt x="19" y="111"/>
                      <a:pt x="19" y="115"/>
                      <a:pt x="19" y="117"/>
                    </a:cubicBezTo>
                    <a:cubicBezTo>
                      <a:pt x="19" y="118"/>
                      <a:pt x="19" y="120"/>
                      <a:pt x="19" y="120"/>
                    </a:cubicBezTo>
                    <a:cubicBezTo>
                      <a:pt x="19" y="121"/>
                      <a:pt x="20" y="121"/>
                      <a:pt x="20" y="121"/>
                    </a:cubicBezTo>
                    <a:cubicBezTo>
                      <a:pt x="20" y="122"/>
                      <a:pt x="21" y="122"/>
                      <a:pt x="21" y="123"/>
                    </a:cubicBezTo>
                    <a:cubicBezTo>
                      <a:pt x="21" y="123"/>
                      <a:pt x="22" y="123"/>
                      <a:pt x="22" y="123"/>
                    </a:cubicBezTo>
                    <a:cubicBezTo>
                      <a:pt x="22" y="123"/>
                      <a:pt x="22" y="123"/>
                      <a:pt x="22" y="123"/>
                    </a:cubicBezTo>
                    <a:cubicBezTo>
                      <a:pt x="22" y="124"/>
                      <a:pt x="23" y="124"/>
                      <a:pt x="23" y="124"/>
                    </a:cubicBezTo>
                    <a:cubicBezTo>
                      <a:pt x="23" y="124"/>
                      <a:pt x="23" y="124"/>
                      <a:pt x="23" y="124"/>
                    </a:cubicBezTo>
                    <a:cubicBezTo>
                      <a:pt x="22" y="125"/>
                      <a:pt x="23" y="125"/>
                      <a:pt x="23" y="125"/>
                    </a:cubicBezTo>
                    <a:cubicBezTo>
                      <a:pt x="23" y="125"/>
                      <a:pt x="23" y="125"/>
                      <a:pt x="23" y="125"/>
                    </a:cubicBezTo>
                    <a:cubicBezTo>
                      <a:pt x="22" y="126"/>
                      <a:pt x="22" y="126"/>
                      <a:pt x="23" y="126"/>
                    </a:cubicBezTo>
                    <a:cubicBezTo>
                      <a:pt x="23" y="127"/>
                      <a:pt x="23" y="128"/>
                      <a:pt x="23" y="128"/>
                    </a:cubicBezTo>
                    <a:cubicBezTo>
                      <a:pt x="22" y="128"/>
                      <a:pt x="22" y="128"/>
                      <a:pt x="21" y="129"/>
                    </a:cubicBezTo>
                    <a:cubicBezTo>
                      <a:pt x="21" y="129"/>
                      <a:pt x="21" y="130"/>
                      <a:pt x="21" y="131"/>
                    </a:cubicBezTo>
                    <a:cubicBezTo>
                      <a:pt x="21" y="132"/>
                      <a:pt x="21" y="132"/>
                      <a:pt x="22" y="133"/>
                    </a:cubicBezTo>
                    <a:cubicBezTo>
                      <a:pt x="22" y="133"/>
                      <a:pt x="22" y="133"/>
                      <a:pt x="21" y="133"/>
                    </a:cubicBezTo>
                    <a:cubicBezTo>
                      <a:pt x="21" y="134"/>
                      <a:pt x="21" y="135"/>
                      <a:pt x="21" y="135"/>
                    </a:cubicBezTo>
                    <a:cubicBezTo>
                      <a:pt x="21" y="136"/>
                      <a:pt x="21" y="137"/>
                      <a:pt x="21" y="137"/>
                    </a:cubicBezTo>
                    <a:cubicBezTo>
                      <a:pt x="20" y="138"/>
                      <a:pt x="20" y="138"/>
                      <a:pt x="20" y="139"/>
                    </a:cubicBezTo>
                    <a:cubicBezTo>
                      <a:pt x="20" y="140"/>
                      <a:pt x="20" y="140"/>
                      <a:pt x="20" y="140"/>
                    </a:cubicBezTo>
                    <a:cubicBezTo>
                      <a:pt x="20" y="141"/>
                      <a:pt x="20" y="142"/>
                      <a:pt x="19" y="142"/>
                    </a:cubicBezTo>
                    <a:cubicBezTo>
                      <a:pt x="19" y="142"/>
                      <a:pt x="19" y="143"/>
                      <a:pt x="19" y="143"/>
                    </a:cubicBezTo>
                    <a:cubicBezTo>
                      <a:pt x="19" y="144"/>
                      <a:pt x="18" y="145"/>
                      <a:pt x="18" y="146"/>
                    </a:cubicBezTo>
                    <a:cubicBezTo>
                      <a:pt x="18" y="147"/>
                      <a:pt x="18" y="148"/>
                      <a:pt x="18" y="148"/>
                    </a:cubicBezTo>
                    <a:cubicBezTo>
                      <a:pt x="18" y="148"/>
                      <a:pt x="18" y="149"/>
                      <a:pt x="18" y="150"/>
                    </a:cubicBezTo>
                    <a:cubicBezTo>
                      <a:pt x="18" y="150"/>
                      <a:pt x="18" y="151"/>
                      <a:pt x="18" y="151"/>
                    </a:cubicBezTo>
                    <a:cubicBezTo>
                      <a:pt x="17" y="152"/>
                      <a:pt x="18" y="152"/>
                      <a:pt x="18" y="152"/>
                    </a:cubicBezTo>
                    <a:cubicBezTo>
                      <a:pt x="18" y="153"/>
                      <a:pt x="18" y="153"/>
                      <a:pt x="18" y="154"/>
                    </a:cubicBezTo>
                    <a:cubicBezTo>
                      <a:pt x="18" y="154"/>
                      <a:pt x="18" y="154"/>
                      <a:pt x="18" y="154"/>
                    </a:cubicBezTo>
                    <a:cubicBezTo>
                      <a:pt x="18" y="155"/>
                      <a:pt x="18" y="155"/>
                      <a:pt x="18" y="155"/>
                    </a:cubicBezTo>
                    <a:cubicBezTo>
                      <a:pt x="18" y="156"/>
                      <a:pt x="19" y="156"/>
                      <a:pt x="19" y="156"/>
                    </a:cubicBezTo>
                    <a:cubicBezTo>
                      <a:pt x="19" y="157"/>
                      <a:pt x="19" y="157"/>
                      <a:pt x="19" y="157"/>
                    </a:cubicBezTo>
                    <a:cubicBezTo>
                      <a:pt x="19" y="158"/>
                      <a:pt x="19" y="158"/>
                      <a:pt x="19" y="158"/>
                    </a:cubicBezTo>
                    <a:cubicBezTo>
                      <a:pt x="19" y="159"/>
                      <a:pt x="19" y="160"/>
                      <a:pt x="19" y="160"/>
                    </a:cubicBezTo>
                    <a:cubicBezTo>
                      <a:pt x="20" y="161"/>
                      <a:pt x="20" y="162"/>
                      <a:pt x="19" y="162"/>
                    </a:cubicBezTo>
                    <a:cubicBezTo>
                      <a:pt x="19" y="162"/>
                      <a:pt x="19" y="163"/>
                      <a:pt x="19" y="164"/>
                    </a:cubicBezTo>
                    <a:cubicBezTo>
                      <a:pt x="19" y="165"/>
                      <a:pt x="19" y="166"/>
                      <a:pt x="19" y="167"/>
                    </a:cubicBezTo>
                    <a:cubicBezTo>
                      <a:pt x="19" y="169"/>
                      <a:pt x="20" y="171"/>
                      <a:pt x="20" y="173"/>
                    </a:cubicBezTo>
                    <a:cubicBezTo>
                      <a:pt x="20" y="175"/>
                      <a:pt x="20" y="176"/>
                      <a:pt x="21" y="177"/>
                    </a:cubicBezTo>
                    <a:cubicBezTo>
                      <a:pt x="21" y="179"/>
                      <a:pt x="22" y="182"/>
                      <a:pt x="22" y="183"/>
                    </a:cubicBezTo>
                    <a:cubicBezTo>
                      <a:pt x="22" y="184"/>
                      <a:pt x="23" y="186"/>
                      <a:pt x="23" y="187"/>
                    </a:cubicBezTo>
                    <a:cubicBezTo>
                      <a:pt x="23" y="187"/>
                      <a:pt x="23" y="189"/>
                      <a:pt x="23" y="190"/>
                    </a:cubicBezTo>
                    <a:cubicBezTo>
                      <a:pt x="23" y="191"/>
                      <a:pt x="24" y="194"/>
                      <a:pt x="24" y="195"/>
                    </a:cubicBezTo>
                    <a:cubicBezTo>
                      <a:pt x="24" y="196"/>
                      <a:pt x="24" y="202"/>
                      <a:pt x="24" y="203"/>
                    </a:cubicBezTo>
                    <a:cubicBezTo>
                      <a:pt x="25" y="204"/>
                      <a:pt x="25" y="209"/>
                      <a:pt x="25" y="211"/>
                    </a:cubicBezTo>
                    <a:cubicBezTo>
                      <a:pt x="25" y="212"/>
                      <a:pt x="26" y="217"/>
                      <a:pt x="26" y="219"/>
                    </a:cubicBezTo>
                    <a:cubicBezTo>
                      <a:pt x="26" y="221"/>
                      <a:pt x="27" y="225"/>
                      <a:pt x="27" y="226"/>
                    </a:cubicBezTo>
                    <a:cubicBezTo>
                      <a:pt x="27" y="226"/>
                      <a:pt x="28" y="229"/>
                      <a:pt x="28" y="230"/>
                    </a:cubicBezTo>
                    <a:cubicBezTo>
                      <a:pt x="28" y="230"/>
                      <a:pt x="29" y="233"/>
                      <a:pt x="29" y="235"/>
                    </a:cubicBezTo>
                    <a:cubicBezTo>
                      <a:pt x="29" y="236"/>
                      <a:pt x="30" y="238"/>
                      <a:pt x="30" y="239"/>
                    </a:cubicBezTo>
                    <a:cubicBezTo>
                      <a:pt x="30" y="241"/>
                      <a:pt x="31" y="241"/>
                      <a:pt x="31" y="242"/>
                    </a:cubicBezTo>
                    <a:cubicBezTo>
                      <a:pt x="31" y="242"/>
                      <a:pt x="32" y="244"/>
                      <a:pt x="32" y="244"/>
                    </a:cubicBezTo>
                    <a:cubicBezTo>
                      <a:pt x="32" y="245"/>
                      <a:pt x="33" y="247"/>
                      <a:pt x="33" y="248"/>
                    </a:cubicBezTo>
                    <a:cubicBezTo>
                      <a:pt x="33" y="248"/>
                      <a:pt x="34" y="251"/>
                      <a:pt x="35" y="252"/>
                    </a:cubicBezTo>
                    <a:cubicBezTo>
                      <a:pt x="35" y="252"/>
                      <a:pt x="35" y="252"/>
                      <a:pt x="35" y="252"/>
                    </a:cubicBezTo>
                    <a:cubicBezTo>
                      <a:pt x="35" y="253"/>
                      <a:pt x="35" y="253"/>
                      <a:pt x="35" y="253"/>
                    </a:cubicBezTo>
                    <a:cubicBezTo>
                      <a:pt x="34" y="253"/>
                      <a:pt x="34" y="255"/>
                      <a:pt x="33" y="256"/>
                    </a:cubicBezTo>
                    <a:cubicBezTo>
                      <a:pt x="32" y="257"/>
                      <a:pt x="32" y="258"/>
                      <a:pt x="32" y="259"/>
                    </a:cubicBezTo>
                    <a:cubicBezTo>
                      <a:pt x="32" y="259"/>
                      <a:pt x="31" y="261"/>
                      <a:pt x="31" y="262"/>
                    </a:cubicBezTo>
                    <a:cubicBezTo>
                      <a:pt x="31" y="263"/>
                      <a:pt x="31" y="263"/>
                      <a:pt x="30" y="264"/>
                    </a:cubicBezTo>
                    <a:cubicBezTo>
                      <a:pt x="30" y="265"/>
                      <a:pt x="29" y="266"/>
                      <a:pt x="29" y="267"/>
                    </a:cubicBezTo>
                    <a:cubicBezTo>
                      <a:pt x="29" y="267"/>
                      <a:pt x="29" y="267"/>
                      <a:pt x="29" y="268"/>
                    </a:cubicBezTo>
                    <a:cubicBezTo>
                      <a:pt x="29" y="268"/>
                      <a:pt x="29" y="269"/>
                      <a:pt x="29" y="269"/>
                    </a:cubicBezTo>
                    <a:cubicBezTo>
                      <a:pt x="29" y="269"/>
                      <a:pt x="30" y="270"/>
                      <a:pt x="30" y="270"/>
                    </a:cubicBezTo>
                    <a:cubicBezTo>
                      <a:pt x="30" y="270"/>
                      <a:pt x="32" y="270"/>
                      <a:pt x="32" y="270"/>
                    </a:cubicBezTo>
                    <a:cubicBezTo>
                      <a:pt x="32" y="270"/>
                      <a:pt x="32" y="271"/>
                      <a:pt x="32" y="271"/>
                    </a:cubicBezTo>
                    <a:cubicBezTo>
                      <a:pt x="32" y="271"/>
                      <a:pt x="31" y="272"/>
                      <a:pt x="31" y="272"/>
                    </a:cubicBezTo>
                    <a:cubicBezTo>
                      <a:pt x="31" y="272"/>
                      <a:pt x="31" y="273"/>
                      <a:pt x="30" y="273"/>
                    </a:cubicBezTo>
                    <a:cubicBezTo>
                      <a:pt x="30" y="273"/>
                      <a:pt x="30" y="274"/>
                      <a:pt x="30" y="274"/>
                    </a:cubicBezTo>
                    <a:cubicBezTo>
                      <a:pt x="30" y="274"/>
                      <a:pt x="29" y="275"/>
                      <a:pt x="29" y="276"/>
                    </a:cubicBezTo>
                    <a:cubicBezTo>
                      <a:pt x="28" y="277"/>
                      <a:pt x="28" y="278"/>
                      <a:pt x="28" y="278"/>
                    </a:cubicBezTo>
                    <a:cubicBezTo>
                      <a:pt x="28" y="278"/>
                      <a:pt x="28" y="278"/>
                      <a:pt x="28" y="278"/>
                    </a:cubicBezTo>
                    <a:cubicBezTo>
                      <a:pt x="28" y="278"/>
                      <a:pt x="28" y="278"/>
                      <a:pt x="28" y="278"/>
                    </a:cubicBezTo>
                    <a:cubicBezTo>
                      <a:pt x="28" y="279"/>
                      <a:pt x="27" y="279"/>
                      <a:pt x="27" y="279"/>
                    </a:cubicBezTo>
                    <a:cubicBezTo>
                      <a:pt x="27" y="280"/>
                      <a:pt x="27" y="280"/>
                      <a:pt x="26" y="280"/>
                    </a:cubicBezTo>
                    <a:cubicBezTo>
                      <a:pt x="26" y="281"/>
                      <a:pt x="25" y="281"/>
                      <a:pt x="25" y="282"/>
                    </a:cubicBezTo>
                    <a:cubicBezTo>
                      <a:pt x="24" y="282"/>
                      <a:pt x="23" y="282"/>
                      <a:pt x="22" y="282"/>
                    </a:cubicBezTo>
                    <a:cubicBezTo>
                      <a:pt x="21" y="282"/>
                      <a:pt x="19" y="283"/>
                      <a:pt x="18" y="283"/>
                    </a:cubicBezTo>
                    <a:cubicBezTo>
                      <a:pt x="17" y="284"/>
                      <a:pt x="16" y="284"/>
                      <a:pt x="15" y="284"/>
                    </a:cubicBezTo>
                    <a:cubicBezTo>
                      <a:pt x="15" y="285"/>
                      <a:pt x="14" y="286"/>
                      <a:pt x="14" y="286"/>
                    </a:cubicBezTo>
                    <a:cubicBezTo>
                      <a:pt x="14" y="286"/>
                      <a:pt x="14" y="286"/>
                      <a:pt x="14" y="287"/>
                    </a:cubicBezTo>
                    <a:cubicBezTo>
                      <a:pt x="14" y="287"/>
                      <a:pt x="14" y="287"/>
                      <a:pt x="13" y="287"/>
                    </a:cubicBezTo>
                    <a:cubicBezTo>
                      <a:pt x="13" y="287"/>
                      <a:pt x="13" y="287"/>
                      <a:pt x="13" y="287"/>
                    </a:cubicBezTo>
                    <a:cubicBezTo>
                      <a:pt x="13" y="288"/>
                      <a:pt x="13" y="287"/>
                      <a:pt x="13" y="288"/>
                    </a:cubicBezTo>
                    <a:cubicBezTo>
                      <a:pt x="13" y="288"/>
                      <a:pt x="13" y="289"/>
                      <a:pt x="13" y="290"/>
                    </a:cubicBezTo>
                    <a:cubicBezTo>
                      <a:pt x="13" y="290"/>
                      <a:pt x="13" y="290"/>
                      <a:pt x="13" y="290"/>
                    </a:cubicBezTo>
                    <a:cubicBezTo>
                      <a:pt x="13" y="291"/>
                      <a:pt x="14" y="291"/>
                      <a:pt x="15" y="291"/>
                    </a:cubicBezTo>
                    <a:cubicBezTo>
                      <a:pt x="16" y="291"/>
                      <a:pt x="17" y="292"/>
                      <a:pt x="17" y="292"/>
                    </a:cubicBezTo>
                    <a:cubicBezTo>
                      <a:pt x="18" y="292"/>
                      <a:pt x="18" y="292"/>
                      <a:pt x="18" y="292"/>
                    </a:cubicBezTo>
                    <a:cubicBezTo>
                      <a:pt x="19" y="292"/>
                      <a:pt x="20" y="292"/>
                      <a:pt x="20" y="292"/>
                    </a:cubicBezTo>
                    <a:cubicBezTo>
                      <a:pt x="21" y="292"/>
                      <a:pt x="22" y="292"/>
                      <a:pt x="22" y="292"/>
                    </a:cubicBezTo>
                    <a:cubicBezTo>
                      <a:pt x="23" y="292"/>
                      <a:pt x="23" y="292"/>
                      <a:pt x="23" y="292"/>
                    </a:cubicBezTo>
                    <a:cubicBezTo>
                      <a:pt x="23" y="292"/>
                      <a:pt x="24" y="292"/>
                      <a:pt x="24" y="292"/>
                    </a:cubicBezTo>
                    <a:cubicBezTo>
                      <a:pt x="24" y="292"/>
                      <a:pt x="24" y="292"/>
                      <a:pt x="25" y="292"/>
                    </a:cubicBezTo>
                    <a:cubicBezTo>
                      <a:pt x="25" y="292"/>
                      <a:pt x="25" y="292"/>
                      <a:pt x="26" y="292"/>
                    </a:cubicBezTo>
                    <a:cubicBezTo>
                      <a:pt x="26" y="292"/>
                      <a:pt x="26" y="292"/>
                      <a:pt x="26" y="292"/>
                    </a:cubicBezTo>
                    <a:cubicBezTo>
                      <a:pt x="26" y="292"/>
                      <a:pt x="27" y="292"/>
                      <a:pt x="27" y="292"/>
                    </a:cubicBezTo>
                    <a:cubicBezTo>
                      <a:pt x="28" y="292"/>
                      <a:pt x="28" y="292"/>
                      <a:pt x="28" y="292"/>
                    </a:cubicBezTo>
                    <a:cubicBezTo>
                      <a:pt x="28" y="291"/>
                      <a:pt x="28" y="292"/>
                      <a:pt x="28" y="292"/>
                    </a:cubicBezTo>
                    <a:cubicBezTo>
                      <a:pt x="29" y="292"/>
                      <a:pt x="29" y="292"/>
                      <a:pt x="29" y="292"/>
                    </a:cubicBezTo>
                    <a:cubicBezTo>
                      <a:pt x="30" y="292"/>
                      <a:pt x="30" y="292"/>
                      <a:pt x="30" y="292"/>
                    </a:cubicBezTo>
                    <a:cubicBezTo>
                      <a:pt x="30" y="291"/>
                      <a:pt x="30" y="292"/>
                      <a:pt x="30" y="292"/>
                    </a:cubicBezTo>
                    <a:cubicBezTo>
                      <a:pt x="30" y="292"/>
                      <a:pt x="31" y="292"/>
                      <a:pt x="31" y="292"/>
                    </a:cubicBezTo>
                    <a:cubicBezTo>
                      <a:pt x="32" y="292"/>
                      <a:pt x="32" y="292"/>
                      <a:pt x="32" y="291"/>
                    </a:cubicBezTo>
                    <a:cubicBezTo>
                      <a:pt x="32" y="291"/>
                      <a:pt x="32" y="291"/>
                      <a:pt x="32" y="291"/>
                    </a:cubicBezTo>
                    <a:cubicBezTo>
                      <a:pt x="32" y="291"/>
                      <a:pt x="33" y="291"/>
                      <a:pt x="33" y="291"/>
                    </a:cubicBezTo>
                    <a:cubicBezTo>
                      <a:pt x="33" y="291"/>
                      <a:pt x="34" y="291"/>
                      <a:pt x="34" y="291"/>
                    </a:cubicBezTo>
                    <a:cubicBezTo>
                      <a:pt x="34" y="291"/>
                      <a:pt x="34" y="291"/>
                      <a:pt x="34" y="291"/>
                    </a:cubicBezTo>
                    <a:cubicBezTo>
                      <a:pt x="34" y="291"/>
                      <a:pt x="34" y="291"/>
                      <a:pt x="35" y="291"/>
                    </a:cubicBezTo>
                    <a:cubicBezTo>
                      <a:pt x="36" y="291"/>
                      <a:pt x="36" y="291"/>
                      <a:pt x="36" y="290"/>
                    </a:cubicBezTo>
                    <a:cubicBezTo>
                      <a:pt x="36" y="290"/>
                      <a:pt x="36" y="290"/>
                      <a:pt x="36" y="290"/>
                    </a:cubicBezTo>
                    <a:cubicBezTo>
                      <a:pt x="37" y="290"/>
                      <a:pt x="37" y="290"/>
                      <a:pt x="38" y="289"/>
                    </a:cubicBezTo>
                    <a:cubicBezTo>
                      <a:pt x="40" y="289"/>
                      <a:pt x="42" y="288"/>
                      <a:pt x="43" y="288"/>
                    </a:cubicBezTo>
                    <a:cubicBezTo>
                      <a:pt x="43" y="288"/>
                      <a:pt x="43" y="288"/>
                      <a:pt x="44" y="288"/>
                    </a:cubicBezTo>
                    <a:cubicBezTo>
                      <a:pt x="45" y="288"/>
                      <a:pt x="45" y="289"/>
                      <a:pt x="46" y="289"/>
                    </a:cubicBezTo>
                    <a:cubicBezTo>
                      <a:pt x="47" y="290"/>
                      <a:pt x="47" y="290"/>
                      <a:pt x="47" y="290"/>
                    </a:cubicBezTo>
                    <a:cubicBezTo>
                      <a:pt x="48" y="290"/>
                      <a:pt x="49" y="289"/>
                      <a:pt x="49" y="289"/>
                    </a:cubicBezTo>
                    <a:cubicBezTo>
                      <a:pt x="50" y="289"/>
                      <a:pt x="50" y="289"/>
                      <a:pt x="50" y="289"/>
                    </a:cubicBezTo>
                    <a:cubicBezTo>
                      <a:pt x="50" y="289"/>
                      <a:pt x="50" y="289"/>
                      <a:pt x="50" y="289"/>
                    </a:cubicBezTo>
                    <a:cubicBezTo>
                      <a:pt x="50" y="289"/>
                      <a:pt x="50" y="289"/>
                      <a:pt x="51" y="289"/>
                    </a:cubicBezTo>
                    <a:cubicBezTo>
                      <a:pt x="52" y="289"/>
                      <a:pt x="52" y="289"/>
                      <a:pt x="52" y="289"/>
                    </a:cubicBezTo>
                    <a:cubicBezTo>
                      <a:pt x="52" y="289"/>
                      <a:pt x="52" y="289"/>
                      <a:pt x="52" y="289"/>
                    </a:cubicBezTo>
                    <a:cubicBezTo>
                      <a:pt x="52" y="289"/>
                      <a:pt x="53" y="289"/>
                      <a:pt x="53" y="289"/>
                    </a:cubicBezTo>
                    <a:cubicBezTo>
                      <a:pt x="54" y="289"/>
                      <a:pt x="54" y="289"/>
                      <a:pt x="54" y="289"/>
                    </a:cubicBezTo>
                    <a:cubicBezTo>
                      <a:pt x="54" y="288"/>
                      <a:pt x="54" y="288"/>
                      <a:pt x="54" y="288"/>
                    </a:cubicBezTo>
                    <a:cubicBezTo>
                      <a:pt x="55" y="288"/>
                      <a:pt x="55" y="288"/>
                      <a:pt x="55" y="288"/>
                    </a:cubicBezTo>
                    <a:cubicBezTo>
                      <a:pt x="56" y="288"/>
                      <a:pt x="56" y="288"/>
                      <a:pt x="56" y="288"/>
                    </a:cubicBezTo>
                    <a:cubicBezTo>
                      <a:pt x="56" y="288"/>
                      <a:pt x="56" y="288"/>
                      <a:pt x="57" y="288"/>
                    </a:cubicBezTo>
                    <a:cubicBezTo>
                      <a:pt x="57" y="287"/>
                      <a:pt x="57" y="287"/>
                      <a:pt x="57" y="287"/>
                    </a:cubicBezTo>
                    <a:cubicBezTo>
                      <a:pt x="57" y="286"/>
                      <a:pt x="57" y="285"/>
                      <a:pt x="57" y="284"/>
                    </a:cubicBezTo>
                    <a:cubicBezTo>
                      <a:pt x="57" y="283"/>
                      <a:pt x="57" y="283"/>
                      <a:pt x="56" y="283"/>
                    </a:cubicBezTo>
                    <a:cubicBezTo>
                      <a:pt x="56" y="283"/>
                      <a:pt x="56" y="282"/>
                      <a:pt x="56" y="282"/>
                    </a:cubicBezTo>
                    <a:cubicBezTo>
                      <a:pt x="56" y="282"/>
                      <a:pt x="56" y="282"/>
                      <a:pt x="56" y="281"/>
                    </a:cubicBezTo>
                    <a:cubicBezTo>
                      <a:pt x="56" y="281"/>
                      <a:pt x="56" y="281"/>
                      <a:pt x="56" y="280"/>
                    </a:cubicBezTo>
                    <a:cubicBezTo>
                      <a:pt x="56" y="280"/>
                      <a:pt x="56" y="280"/>
                      <a:pt x="56" y="280"/>
                    </a:cubicBezTo>
                    <a:cubicBezTo>
                      <a:pt x="56" y="279"/>
                      <a:pt x="56" y="278"/>
                      <a:pt x="56" y="278"/>
                    </a:cubicBezTo>
                    <a:cubicBezTo>
                      <a:pt x="56" y="277"/>
                      <a:pt x="56" y="277"/>
                      <a:pt x="56" y="276"/>
                    </a:cubicBezTo>
                    <a:cubicBezTo>
                      <a:pt x="56" y="276"/>
                      <a:pt x="56" y="276"/>
                      <a:pt x="56" y="276"/>
                    </a:cubicBezTo>
                    <a:cubicBezTo>
                      <a:pt x="56" y="276"/>
                      <a:pt x="56" y="276"/>
                      <a:pt x="56" y="275"/>
                    </a:cubicBezTo>
                    <a:cubicBezTo>
                      <a:pt x="56" y="275"/>
                      <a:pt x="56" y="275"/>
                      <a:pt x="56" y="275"/>
                    </a:cubicBezTo>
                    <a:cubicBezTo>
                      <a:pt x="57" y="275"/>
                      <a:pt x="57" y="274"/>
                      <a:pt x="58" y="273"/>
                    </a:cubicBezTo>
                    <a:cubicBezTo>
                      <a:pt x="58" y="272"/>
                      <a:pt x="59" y="272"/>
                      <a:pt x="59" y="271"/>
                    </a:cubicBezTo>
                    <a:cubicBezTo>
                      <a:pt x="59" y="271"/>
                      <a:pt x="60" y="270"/>
                      <a:pt x="60" y="270"/>
                    </a:cubicBezTo>
                    <a:cubicBezTo>
                      <a:pt x="60" y="269"/>
                      <a:pt x="60" y="268"/>
                      <a:pt x="60" y="268"/>
                    </a:cubicBezTo>
                    <a:cubicBezTo>
                      <a:pt x="60" y="267"/>
                      <a:pt x="60" y="267"/>
                      <a:pt x="60" y="266"/>
                    </a:cubicBezTo>
                    <a:cubicBezTo>
                      <a:pt x="59" y="266"/>
                      <a:pt x="58" y="263"/>
                      <a:pt x="58" y="262"/>
                    </a:cubicBezTo>
                    <a:cubicBezTo>
                      <a:pt x="57" y="261"/>
                      <a:pt x="57" y="260"/>
                      <a:pt x="56" y="260"/>
                    </a:cubicBezTo>
                    <a:cubicBezTo>
                      <a:pt x="56" y="259"/>
                      <a:pt x="55" y="257"/>
                      <a:pt x="55" y="257"/>
                    </a:cubicBezTo>
                    <a:cubicBezTo>
                      <a:pt x="54" y="257"/>
                      <a:pt x="54" y="256"/>
                      <a:pt x="54" y="256"/>
                    </a:cubicBezTo>
                    <a:cubicBezTo>
                      <a:pt x="54" y="256"/>
                      <a:pt x="54" y="256"/>
                      <a:pt x="54" y="255"/>
                    </a:cubicBezTo>
                    <a:cubicBezTo>
                      <a:pt x="54" y="255"/>
                      <a:pt x="54" y="255"/>
                      <a:pt x="54" y="254"/>
                    </a:cubicBezTo>
                    <a:cubicBezTo>
                      <a:pt x="54" y="253"/>
                      <a:pt x="54" y="251"/>
                      <a:pt x="55" y="251"/>
                    </a:cubicBezTo>
                    <a:cubicBezTo>
                      <a:pt x="55" y="250"/>
                      <a:pt x="55" y="245"/>
                      <a:pt x="55" y="244"/>
                    </a:cubicBezTo>
                    <a:cubicBezTo>
                      <a:pt x="55" y="243"/>
                      <a:pt x="55" y="241"/>
                      <a:pt x="55" y="240"/>
                    </a:cubicBezTo>
                    <a:cubicBezTo>
                      <a:pt x="55" y="240"/>
                      <a:pt x="55" y="238"/>
                      <a:pt x="55" y="238"/>
                    </a:cubicBezTo>
                    <a:cubicBezTo>
                      <a:pt x="55" y="237"/>
                      <a:pt x="55" y="235"/>
                      <a:pt x="55" y="235"/>
                    </a:cubicBezTo>
                    <a:cubicBezTo>
                      <a:pt x="55" y="234"/>
                      <a:pt x="55" y="233"/>
                      <a:pt x="55" y="233"/>
                    </a:cubicBezTo>
                    <a:cubicBezTo>
                      <a:pt x="55" y="233"/>
                      <a:pt x="55" y="232"/>
                      <a:pt x="55" y="232"/>
                    </a:cubicBezTo>
                    <a:cubicBezTo>
                      <a:pt x="55" y="232"/>
                      <a:pt x="55" y="229"/>
                      <a:pt x="55" y="228"/>
                    </a:cubicBezTo>
                    <a:cubicBezTo>
                      <a:pt x="55" y="227"/>
                      <a:pt x="54" y="223"/>
                      <a:pt x="54" y="222"/>
                    </a:cubicBezTo>
                    <a:cubicBezTo>
                      <a:pt x="54" y="221"/>
                      <a:pt x="54" y="220"/>
                      <a:pt x="54" y="219"/>
                    </a:cubicBezTo>
                    <a:cubicBezTo>
                      <a:pt x="54" y="219"/>
                      <a:pt x="54" y="218"/>
                      <a:pt x="54" y="218"/>
                    </a:cubicBezTo>
                    <a:cubicBezTo>
                      <a:pt x="54" y="217"/>
                      <a:pt x="54" y="216"/>
                      <a:pt x="54" y="215"/>
                    </a:cubicBezTo>
                    <a:cubicBezTo>
                      <a:pt x="54" y="215"/>
                      <a:pt x="55" y="212"/>
                      <a:pt x="55" y="211"/>
                    </a:cubicBezTo>
                    <a:cubicBezTo>
                      <a:pt x="55" y="210"/>
                      <a:pt x="55" y="208"/>
                      <a:pt x="55" y="208"/>
                    </a:cubicBezTo>
                    <a:cubicBezTo>
                      <a:pt x="55" y="208"/>
                      <a:pt x="55" y="206"/>
                      <a:pt x="55" y="205"/>
                    </a:cubicBezTo>
                    <a:cubicBezTo>
                      <a:pt x="55" y="204"/>
                      <a:pt x="55" y="201"/>
                      <a:pt x="55" y="201"/>
                    </a:cubicBezTo>
                    <a:cubicBezTo>
                      <a:pt x="55" y="200"/>
                      <a:pt x="55" y="199"/>
                      <a:pt x="55" y="198"/>
                    </a:cubicBezTo>
                    <a:cubicBezTo>
                      <a:pt x="54" y="198"/>
                      <a:pt x="54" y="197"/>
                      <a:pt x="54" y="196"/>
                    </a:cubicBezTo>
                    <a:cubicBezTo>
                      <a:pt x="54" y="196"/>
                      <a:pt x="54" y="195"/>
                      <a:pt x="54" y="194"/>
                    </a:cubicBezTo>
                    <a:cubicBezTo>
                      <a:pt x="54" y="193"/>
                      <a:pt x="54" y="191"/>
                      <a:pt x="54" y="191"/>
                    </a:cubicBezTo>
                    <a:cubicBezTo>
                      <a:pt x="54" y="191"/>
                      <a:pt x="54" y="191"/>
                      <a:pt x="54" y="191"/>
                    </a:cubicBezTo>
                    <a:cubicBezTo>
                      <a:pt x="54" y="191"/>
                      <a:pt x="54" y="192"/>
                      <a:pt x="54" y="192"/>
                    </a:cubicBezTo>
                    <a:cubicBezTo>
                      <a:pt x="54" y="193"/>
                      <a:pt x="55" y="194"/>
                      <a:pt x="55" y="194"/>
                    </a:cubicBezTo>
                    <a:cubicBezTo>
                      <a:pt x="55" y="195"/>
                      <a:pt x="55" y="197"/>
                      <a:pt x="55" y="197"/>
                    </a:cubicBezTo>
                    <a:cubicBezTo>
                      <a:pt x="55" y="198"/>
                      <a:pt x="56" y="198"/>
                      <a:pt x="56" y="198"/>
                    </a:cubicBezTo>
                    <a:cubicBezTo>
                      <a:pt x="56" y="198"/>
                      <a:pt x="56" y="199"/>
                      <a:pt x="56" y="200"/>
                    </a:cubicBezTo>
                    <a:cubicBezTo>
                      <a:pt x="56" y="201"/>
                      <a:pt x="57" y="202"/>
                      <a:pt x="57" y="203"/>
                    </a:cubicBezTo>
                    <a:cubicBezTo>
                      <a:pt x="57" y="204"/>
                      <a:pt x="57" y="205"/>
                      <a:pt x="57" y="206"/>
                    </a:cubicBezTo>
                    <a:cubicBezTo>
                      <a:pt x="57" y="206"/>
                      <a:pt x="58" y="208"/>
                      <a:pt x="58" y="208"/>
                    </a:cubicBezTo>
                    <a:cubicBezTo>
                      <a:pt x="58" y="209"/>
                      <a:pt x="58" y="210"/>
                      <a:pt x="59" y="211"/>
                    </a:cubicBezTo>
                    <a:cubicBezTo>
                      <a:pt x="59" y="211"/>
                      <a:pt x="59" y="213"/>
                      <a:pt x="59" y="213"/>
                    </a:cubicBezTo>
                    <a:cubicBezTo>
                      <a:pt x="59" y="214"/>
                      <a:pt x="59" y="215"/>
                      <a:pt x="59" y="215"/>
                    </a:cubicBezTo>
                    <a:cubicBezTo>
                      <a:pt x="59" y="216"/>
                      <a:pt x="59" y="216"/>
                      <a:pt x="59" y="217"/>
                    </a:cubicBezTo>
                    <a:cubicBezTo>
                      <a:pt x="59" y="217"/>
                      <a:pt x="60" y="219"/>
                      <a:pt x="60" y="219"/>
                    </a:cubicBezTo>
                    <a:cubicBezTo>
                      <a:pt x="60" y="219"/>
                      <a:pt x="60" y="220"/>
                      <a:pt x="60" y="221"/>
                    </a:cubicBezTo>
                    <a:cubicBezTo>
                      <a:pt x="60" y="222"/>
                      <a:pt x="60" y="223"/>
                      <a:pt x="60" y="224"/>
                    </a:cubicBezTo>
                    <a:cubicBezTo>
                      <a:pt x="60" y="225"/>
                      <a:pt x="60" y="225"/>
                      <a:pt x="60" y="226"/>
                    </a:cubicBezTo>
                    <a:cubicBezTo>
                      <a:pt x="60" y="226"/>
                      <a:pt x="60" y="227"/>
                      <a:pt x="60" y="228"/>
                    </a:cubicBezTo>
                    <a:cubicBezTo>
                      <a:pt x="61" y="228"/>
                      <a:pt x="61" y="229"/>
                      <a:pt x="61" y="230"/>
                    </a:cubicBezTo>
                    <a:cubicBezTo>
                      <a:pt x="61" y="231"/>
                      <a:pt x="61" y="232"/>
                      <a:pt x="61" y="232"/>
                    </a:cubicBezTo>
                    <a:cubicBezTo>
                      <a:pt x="61" y="233"/>
                      <a:pt x="61" y="233"/>
                      <a:pt x="61" y="234"/>
                    </a:cubicBezTo>
                    <a:cubicBezTo>
                      <a:pt x="61" y="235"/>
                      <a:pt x="61" y="235"/>
                      <a:pt x="61" y="235"/>
                    </a:cubicBezTo>
                    <a:cubicBezTo>
                      <a:pt x="61" y="236"/>
                      <a:pt x="62" y="239"/>
                      <a:pt x="62" y="240"/>
                    </a:cubicBezTo>
                    <a:cubicBezTo>
                      <a:pt x="62" y="241"/>
                      <a:pt x="62" y="244"/>
                      <a:pt x="62" y="245"/>
                    </a:cubicBezTo>
                    <a:cubicBezTo>
                      <a:pt x="62" y="247"/>
                      <a:pt x="62" y="249"/>
                      <a:pt x="62" y="251"/>
                    </a:cubicBezTo>
                    <a:cubicBezTo>
                      <a:pt x="62" y="252"/>
                      <a:pt x="63" y="256"/>
                      <a:pt x="64" y="257"/>
                    </a:cubicBezTo>
                    <a:cubicBezTo>
                      <a:pt x="64" y="258"/>
                      <a:pt x="64" y="260"/>
                      <a:pt x="65" y="261"/>
                    </a:cubicBezTo>
                    <a:cubicBezTo>
                      <a:pt x="65" y="262"/>
                      <a:pt x="65" y="263"/>
                      <a:pt x="66" y="264"/>
                    </a:cubicBezTo>
                    <a:cubicBezTo>
                      <a:pt x="66" y="265"/>
                      <a:pt x="67" y="267"/>
                      <a:pt x="67" y="267"/>
                    </a:cubicBezTo>
                    <a:cubicBezTo>
                      <a:pt x="67" y="268"/>
                      <a:pt x="67" y="268"/>
                      <a:pt x="68" y="269"/>
                    </a:cubicBezTo>
                    <a:cubicBezTo>
                      <a:pt x="69" y="269"/>
                      <a:pt x="70" y="270"/>
                      <a:pt x="70" y="270"/>
                    </a:cubicBezTo>
                    <a:cubicBezTo>
                      <a:pt x="71" y="270"/>
                      <a:pt x="71" y="270"/>
                      <a:pt x="70" y="270"/>
                    </a:cubicBezTo>
                    <a:cubicBezTo>
                      <a:pt x="70" y="270"/>
                      <a:pt x="70" y="271"/>
                      <a:pt x="70" y="271"/>
                    </a:cubicBezTo>
                    <a:cubicBezTo>
                      <a:pt x="69" y="271"/>
                      <a:pt x="68" y="272"/>
                      <a:pt x="68" y="272"/>
                    </a:cubicBezTo>
                    <a:cubicBezTo>
                      <a:pt x="67" y="272"/>
                      <a:pt x="67" y="273"/>
                      <a:pt x="67" y="273"/>
                    </a:cubicBezTo>
                    <a:cubicBezTo>
                      <a:pt x="67" y="274"/>
                      <a:pt x="66" y="275"/>
                      <a:pt x="66" y="276"/>
                    </a:cubicBezTo>
                    <a:cubicBezTo>
                      <a:pt x="65" y="276"/>
                      <a:pt x="65" y="277"/>
                      <a:pt x="65" y="277"/>
                    </a:cubicBezTo>
                    <a:cubicBezTo>
                      <a:pt x="64" y="278"/>
                      <a:pt x="64" y="278"/>
                      <a:pt x="64" y="279"/>
                    </a:cubicBezTo>
                    <a:cubicBezTo>
                      <a:pt x="64" y="280"/>
                      <a:pt x="65" y="281"/>
                      <a:pt x="65" y="281"/>
                    </a:cubicBezTo>
                    <a:cubicBezTo>
                      <a:pt x="65" y="281"/>
                      <a:pt x="65" y="282"/>
                      <a:pt x="66" y="282"/>
                    </a:cubicBezTo>
                    <a:cubicBezTo>
                      <a:pt x="66" y="282"/>
                      <a:pt x="66" y="283"/>
                      <a:pt x="67" y="283"/>
                    </a:cubicBezTo>
                    <a:cubicBezTo>
                      <a:pt x="67" y="284"/>
                      <a:pt x="68" y="284"/>
                      <a:pt x="68" y="285"/>
                    </a:cubicBezTo>
                    <a:cubicBezTo>
                      <a:pt x="68" y="285"/>
                      <a:pt x="69" y="286"/>
                      <a:pt x="69" y="286"/>
                    </a:cubicBezTo>
                    <a:cubicBezTo>
                      <a:pt x="69" y="286"/>
                      <a:pt x="70" y="286"/>
                      <a:pt x="70" y="287"/>
                    </a:cubicBezTo>
                    <a:cubicBezTo>
                      <a:pt x="70" y="287"/>
                      <a:pt x="70" y="287"/>
                      <a:pt x="71" y="288"/>
                    </a:cubicBezTo>
                    <a:cubicBezTo>
                      <a:pt x="71" y="288"/>
                      <a:pt x="72" y="289"/>
                      <a:pt x="72" y="289"/>
                    </a:cubicBezTo>
                    <a:cubicBezTo>
                      <a:pt x="72" y="289"/>
                      <a:pt x="72" y="289"/>
                      <a:pt x="72" y="290"/>
                    </a:cubicBezTo>
                    <a:cubicBezTo>
                      <a:pt x="72" y="290"/>
                      <a:pt x="71" y="290"/>
                      <a:pt x="71" y="291"/>
                    </a:cubicBezTo>
                    <a:cubicBezTo>
                      <a:pt x="71" y="292"/>
                      <a:pt x="71" y="294"/>
                      <a:pt x="71" y="294"/>
                    </a:cubicBezTo>
                    <a:cubicBezTo>
                      <a:pt x="71" y="294"/>
                      <a:pt x="71" y="295"/>
                      <a:pt x="71" y="295"/>
                    </a:cubicBezTo>
                    <a:cubicBezTo>
                      <a:pt x="71" y="295"/>
                      <a:pt x="71" y="295"/>
                      <a:pt x="71" y="295"/>
                    </a:cubicBezTo>
                    <a:cubicBezTo>
                      <a:pt x="71" y="295"/>
                      <a:pt x="71" y="295"/>
                      <a:pt x="71" y="296"/>
                    </a:cubicBezTo>
                    <a:cubicBezTo>
                      <a:pt x="70" y="296"/>
                      <a:pt x="70" y="296"/>
                      <a:pt x="70" y="297"/>
                    </a:cubicBezTo>
                    <a:cubicBezTo>
                      <a:pt x="70" y="298"/>
                      <a:pt x="70" y="299"/>
                      <a:pt x="70" y="299"/>
                    </a:cubicBezTo>
                    <a:cubicBezTo>
                      <a:pt x="70" y="299"/>
                      <a:pt x="71" y="300"/>
                      <a:pt x="71" y="300"/>
                    </a:cubicBezTo>
                    <a:cubicBezTo>
                      <a:pt x="71" y="300"/>
                      <a:pt x="72" y="300"/>
                      <a:pt x="73" y="300"/>
                    </a:cubicBezTo>
                    <a:cubicBezTo>
                      <a:pt x="73" y="300"/>
                      <a:pt x="74" y="300"/>
                      <a:pt x="75" y="300"/>
                    </a:cubicBezTo>
                    <a:cubicBezTo>
                      <a:pt x="76" y="300"/>
                      <a:pt x="81" y="300"/>
                      <a:pt x="82" y="300"/>
                    </a:cubicBezTo>
                    <a:cubicBezTo>
                      <a:pt x="83" y="300"/>
                      <a:pt x="86" y="300"/>
                      <a:pt x="87" y="300"/>
                    </a:cubicBezTo>
                    <a:cubicBezTo>
                      <a:pt x="88" y="299"/>
                      <a:pt x="89" y="299"/>
                      <a:pt x="89" y="299"/>
                    </a:cubicBezTo>
                    <a:cubicBezTo>
                      <a:pt x="90" y="298"/>
                      <a:pt x="90" y="298"/>
                      <a:pt x="90" y="297"/>
                    </a:cubicBezTo>
                    <a:cubicBezTo>
                      <a:pt x="90" y="297"/>
                      <a:pt x="90" y="296"/>
                      <a:pt x="90" y="295"/>
                    </a:cubicBezTo>
                    <a:cubicBezTo>
                      <a:pt x="90" y="294"/>
                      <a:pt x="89" y="294"/>
                      <a:pt x="89" y="294"/>
                    </a:cubicBezTo>
                    <a:cubicBezTo>
                      <a:pt x="89" y="293"/>
                      <a:pt x="89" y="293"/>
                      <a:pt x="89" y="292"/>
                    </a:cubicBezTo>
                    <a:cubicBezTo>
                      <a:pt x="90" y="292"/>
                      <a:pt x="89" y="290"/>
                      <a:pt x="89" y="290"/>
                    </a:cubicBezTo>
                    <a:cubicBezTo>
                      <a:pt x="89" y="289"/>
                      <a:pt x="89" y="289"/>
                      <a:pt x="89" y="289"/>
                    </a:cubicBezTo>
                    <a:cubicBezTo>
                      <a:pt x="89" y="289"/>
                      <a:pt x="89" y="288"/>
                      <a:pt x="88" y="288"/>
                    </a:cubicBezTo>
                    <a:cubicBezTo>
                      <a:pt x="88" y="288"/>
                      <a:pt x="89" y="288"/>
                      <a:pt x="89" y="288"/>
                    </a:cubicBezTo>
                    <a:cubicBezTo>
                      <a:pt x="89" y="288"/>
                      <a:pt x="89" y="287"/>
                      <a:pt x="89" y="287"/>
                    </a:cubicBezTo>
                    <a:cubicBezTo>
                      <a:pt x="89" y="286"/>
                      <a:pt x="90" y="285"/>
                      <a:pt x="90" y="284"/>
                    </a:cubicBezTo>
                    <a:cubicBezTo>
                      <a:pt x="90" y="284"/>
                      <a:pt x="90" y="283"/>
                      <a:pt x="90" y="283"/>
                    </a:cubicBezTo>
                    <a:cubicBezTo>
                      <a:pt x="90" y="283"/>
                      <a:pt x="90" y="283"/>
                      <a:pt x="91" y="283"/>
                    </a:cubicBezTo>
                    <a:cubicBezTo>
                      <a:pt x="91" y="282"/>
                      <a:pt x="91" y="282"/>
                      <a:pt x="91" y="282"/>
                    </a:cubicBezTo>
                    <a:cubicBezTo>
                      <a:pt x="91" y="281"/>
                      <a:pt x="92" y="279"/>
                      <a:pt x="92" y="279"/>
                    </a:cubicBezTo>
                    <a:cubicBezTo>
                      <a:pt x="93" y="279"/>
                      <a:pt x="93" y="278"/>
                      <a:pt x="93" y="278"/>
                    </a:cubicBezTo>
                    <a:cubicBezTo>
                      <a:pt x="93" y="278"/>
                      <a:pt x="93" y="278"/>
                      <a:pt x="93" y="277"/>
                    </a:cubicBezTo>
                    <a:cubicBezTo>
                      <a:pt x="93" y="277"/>
                      <a:pt x="93" y="276"/>
                      <a:pt x="93" y="27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254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dirty="0">
                  <a:latin typeface="Bahnschrift SemiBold Condensed" panose="020B0502040204020203" pitchFamily="34" charset="0"/>
                </a:endParaRPr>
              </a:p>
            </p:txBody>
          </p:sp>
          <p:sp>
            <p:nvSpPr>
              <p:cNvPr id="50" name="Freeform 17">
                <a:extLst>
                  <a:ext uri="{FF2B5EF4-FFF2-40B4-BE49-F238E27FC236}">
                    <a16:creationId xmlns:a16="http://schemas.microsoft.com/office/drawing/2014/main" id="{AFB4C4B8-222C-CA1A-0D5C-0AC3F29349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7475" y="3423835"/>
                <a:ext cx="271754" cy="865267"/>
              </a:xfrm>
              <a:custGeom>
                <a:avLst/>
                <a:gdLst>
                  <a:gd name="T0" fmla="*/ 85 w 89"/>
                  <a:gd name="T1" fmla="*/ 275 h 284"/>
                  <a:gd name="T2" fmla="*/ 84 w 89"/>
                  <a:gd name="T3" fmla="*/ 267 h 284"/>
                  <a:gd name="T4" fmla="*/ 84 w 89"/>
                  <a:gd name="T5" fmla="*/ 253 h 284"/>
                  <a:gd name="T6" fmla="*/ 79 w 89"/>
                  <a:gd name="T7" fmla="*/ 223 h 284"/>
                  <a:gd name="T8" fmla="*/ 78 w 89"/>
                  <a:gd name="T9" fmla="*/ 197 h 284"/>
                  <a:gd name="T10" fmla="*/ 78 w 89"/>
                  <a:gd name="T11" fmla="*/ 165 h 284"/>
                  <a:gd name="T12" fmla="*/ 77 w 89"/>
                  <a:gd name="T13" fmla="*/ 140 h 284"/>
                  <a:gd name="T14" fmla="*/ 74 w 89"/>
                  <a:gd name="T15" fmla="*/ 126 h 284"/>
                  <a:gd name="T16" fmla="*/ 72 w 89"/>
                  <a:gd name="T17" fmla="*/ 118 h 284"/>
                  <a:gd name="T18" fmla="*/ 73 w 89"/>
                  <a:gd name="T19" fmla="*/ 112 h 284"/>
                  <a:gd name="T20" fmla="*/ 77 w 89"/>
                  <a:gd name="T21" fmla="*/ 104 h 284"/>
                  <a:gd name="T22" fmla="*/ 80 w 89"/>
                  <a:gd name="T23" fmla="*/ 95 h 284"/>
                  <a:gd name="T24" fmla="*/ 83 w 89"/>
                  <a:gd name="T25" fmla="*/ 85 h 284"/>
                  <a:gd name="T26" fmla="*/ 85 w 89"/>
                  <a:gd name="T27" fmla="*/ 65 h 284"/>
                  <a:gd name="T28" fmla="*/ 80 w 89"/>
                  <a:gd name="T29" fmla="*/ 52 h 284"/>
                  <a:gd name="T30" fmla="*/ 75 w 89"/>
                  <a:gd name="T31" fmla="*/ 47 h 284"/>
                  <a:gd name="T32" fmla="*/ 59 w 89"/>
                  <a:gd name="T33" fmla="*/ 39 h 284"/>
                  <a:gd name="T34" fmla="*/ 54 w 89"/>
                  <a:gd name="T35" fmla="*/ 31 h 284"/>
                  <a:gd name="T36" fmla="*/ 57 w 89"/>
                  <a:gd name="T37" fmla="*/ 22 h 284"/>
                  <a:gd name="T38" fmla="*/ 55 w 89"/>
                  <a:gd name="T39" fmla="*/ 14 h 284"/>
                  <a:gd name="T40" fmla="*/ 29 w 89"/>
                  <a:gd name="T41" fmla="*/ 10 h 284"/>
                  <a:gd name="T42" fmla="*/ 30 w 89"/>
                  <a:gd name="T43" fmla="*/ 23 h 284"/>
                  <a:gd name="T44" fmla="*/ 34 w 89"/>
                  <a:gd name="T45" fmla="*/ 32 h 284"/>
                  <a:gd name="T46" fmla="*/ 32 w 89"/>
                  <a:gd name="T47" fmla="*/ 38 h 284"/>
                  <a:gd name="T48" fmla="*/ 25 w 89"/>
                  <a:gd name="T49" fmla="*/ 43 h 284"/>
                  <a:gd name="T50" fmla="*/ 17 w 89"/>
                  <a:gd name="T51" fmla="*/ 48 h 284"/>
                  <a:gd name="T52" fmla="*/ 13 w 89"/>
                  <a:gd name="T53" fmla="*/ 51 h 284"/>
                  <a:gd name="T54" fmla="*/ 9 w 89"/>
                  <a:gd name="T55" fmla="*/ 58 h 284"/>
                  <a:gd name="T56" fmla="*/ 6 w 89"/>
                  <a:gd name="T57" fmla="*/ 70 h 284"/>
                  <a:gd name="T58" fmla="*/ 7 w 89"/>
                  <a:gd name="T59" fmla="*/ 94 h 284"/>
                  <a:gd name="T60" fmla="*/ 10 w 89"/>
                  <a:gd name="T61" fmla="*/ 99 h 284"/>
                  <a:gd name="T62" fmla="*/ 19 w 89"/>
                  <a:gd name="T63" fmla="*/ 101 h 284"/>
                  <a:gd name="T64" fmla="*/ 20 w 89"/>
                  <a:gd name="T65" fmla="*/ 112 h 284"/>
                  <a:gd name="T66" fmla="*/ 19 w 89"/>
                  <a:gd name="T67" fmla="*/ 119 h 284"/>
                  <a:gd name="T68" fmla="*/ 18 w 89"/>
                  <a:gd name="T69" fmla="*/ 125 h 284"/>
                  <a:gd name="T70" fmla="*/ 16 w 89"/>
                  <a:gd name="T71" fmla="*/ 136 h 284"/>
                  <a:gd name="T72" fmla="*/ 16 w 89"/>
                  <a:gd name="T73" fmla="*/ 157 h 284"/>
                  <a:gd name="T74" fmla="*/ 18 w 89"/>
                  <a:gd name="T75" fmla="*/ 191 h 284"/>
                  <a:gd name="T76" fmla="*/ 19 w 89"/>
                  <a:gd name="T77" fmla="*/ 224 h 284"/>
                  <a:gd name="T78" fmla="*/ 18 w 89"/>
                  <a:gd name="T79" fmla="*/ 258 h 284"/>
                  <a:gd name="T80" fmla="*/ 15 w 89"/>
                  <a:gd name="T81" fmla="*/ 268 h 284"/>
                  <a:gd name="T82" fmla="*/ 13 w 89"/>
                  <a:gd name="T83" fmla="*/ 273 h 284"/>
                  <a:gd name="T84" fmla="*/ 4 w 89"/>
                  <a:gd name="T85" fmla="*/ 277 h 284"/>
                  <a:gd name="T86" fmla="*/ 0 w 89"/>
                  <a:gd name="T87" fmla="*/ 282 h 284"/>
                  <a:gd name="T88" fmla="*/ 23 w 89"/>
                  <a:gd name="T89" fmla="*/ 282 h 284"/>
                  <a:gd name="T90" fmla="*/ 36 w 89"/>
                  <a:gd name="T91" fmla="*/ 279 h 284"/>
                  <a:gd name="T92" fmla="*/ 37 w 89"/>
                  <a:gd name="T93" fmla="*/ 270 h 284"/>
                  <a:gd name="T94" fmla="*/ 38 w 89"/>
                  <a:gd name="T95" fmla="*/ 259 h 284"/>
                  <a:gd name="T96" fmla="*/ 40 w 89"/>
                  <a:gd name="T97" fmla="*/ 232 h 284"/>
                  <a:gd name="T98" fmla="*/ 44 w 89"/>
                  <a:gd name="T99" fmla="*/ 191 h 284"/>
                  <a:gd name="T100" fmla="*/ 46 w 89"/>
                  <a:gd name="T101" fmla="*/ 169 h 284"/>
                  <a:gd name="T102" fmla="*/ 51 w 89"/>
                  <a:gd name="T103" fmla="*/ 180 h 284"/>
                  <a:gd name="T104" fmla="*/ 55 w 89"/>
                  <a:gd name="T105" fmla="*/ 218 h 284"/>
                  <a:gd name="T106" fmla="*/ 59 w 89"/>
                  <a:gd name="T107" fmla="*/ 250 h 284"/>
                  <a:gd name="T108" fmla="*/ 64 w 89"/>
                  <a:gd name="T109" fmla="*/ 267 h 284"/>
                  <a:gd name="T110" fmla="*/ 66 w 89"/>
                  <a:gd name="T111" fmla="*/ 275 h 284"/>
                  <a:gd name="T112" fmla="*/ 71 w 89"/>
                  <a:gd name="T113" fmla="*/ 281 h 284"/>
                  <a:gd name="T114" fmla="*/ 89 w 89"/>
                  <a:gd name="T115" fmla="*/ 283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9" h="284">
                    <a:moveTo>
                      <a:pt x="89" y="282"/>
                    </a:moveTo>
                    <a:cubicBezTo>
                      <a:pt x="89" y="281"/>
                      <a:pt x="89" y="281"/>
                      <a:pt x="89" y="281"/>
                    </a:cubicBezTo>
                    <a:cubicBezTo>
                      <a:pt x="88" y="280"/>
                      <a:pt x="88" y="280"/>
                      <a:pt x="88" y="280"/>
                    </a:cubicBezTo>
                    <a:cubicBezTo>
                      <a:pt x="88" y="280"/>
                      <a:pt x="88" y="279"/>
                      <a:pt x="87" y="279"/>
                    </a:cubicBezTo>
                    <a:cubicBezTo>
                      <a:pt x="87" y="278"/>
                      <a:pt x="87" y="278"/>
                      <a:pt x="87" y="277"/>
                    </a:cubicBezTo>
                    <a:cubicBezTo>
                      <a:pt x="87" y="277"/>
                      <a:pt x="86" y="276"/>
                      <a:pt x="85" y="275"/>
                    </a:cubicBezTo>
                    <a:cubicBezTo>
                      <a:pt x="85" y="275"/>
                      <a:pt x="84" y="275"/>
                      <a:pt x="84" y="274"/>
                    </a:cubicBezTo>
                    <a:cubicBezTo>
                      <a:pt x="84" y="274"/>
                      <a:pt x="84" y="274"/>
                      <a:pt x="84" y="274"/>
                    </a:cubicBezTo>
                    <a:cubicBezTo>
                      <a:pt x="84" y="273"/>
                      <a:pt x="83" y="273"/>
                      <a:pt x="83" y="273"/>
                    </a:cubicBezTo>
                    <a:cubicBezTo>
                      <a:pt x="83" y="272"/>
                      <a:pt x="83" y="272"/>
                      <a:pt x="82" y="271"/>
                    </a:cubicBezTo>
                    <a:cubicBezTo>
                      <a:pt x="82" y="271"/>
                      <a:pt x="83" y="271"/>
                      <a:pt x="83" y="270"/>
                    </a:cubicBezTo>
                    <a:cubicBezTo>
                      <a:pt x="83" y="269"/>
                      <a:pt x="84" y="268"/>
                      <a:pt x="84" y="267"/>
                    </a:cubicBezTo>
                    <a:cubicBezTo>
                      <a:pt x="84" y="267"/>
                      <a:pt x="84" y="267"/>
                      <a:pt x="84" y="266"/>
                    </a:cubicBezTo>
                    <a:cubicBezTo>
                      <a:pt x="83" y="266"/>
                      <a:pt x="83" y="266"/>
                      <a:pt x="84" y="266"/>
                    </a:cubicBezTo>
                    <a:cubicBezTo>
                      <a:pt x="84" y="266"/>
                      <a:pt x="84" y="265"/>
                      <a:pt x="84" y="265"/>
                    </a:cubicBezTo>
                    <a:cubicBezTo>
                      <a:pt x="84" y="264"/>
                      <a:pt x="84" y="264"/>
                      <a:pt x="84" y="263"/>
                    </a:cubicBezTo>
                    <a:cubicBezTo>
                      <a:pt x="84" y="263"/>
                      <a:pt x="84" y="260"/>
                      <a:pt x="84" y="259"/>
                    </a:cubicBezTo>
                    <a:cubicBezTo>
                      <a:pt x="84" y="258"/>
                      <a:pt x="84" y="254"/>
                      <a:pt x="84" y="253"/>
                    </a:cubicBezTo>
                    <a:cubicBezTo>
                      <a:pt x="84" y="252"/>
                      <a:pt x="83" y="250"/>
                      <a:pt x="83" y="249"/>
                    </a:cubicBezTo>
                    <a:cubicBezTo>
                      <a:pt x="83" y="249"/>
                      <a:pt x="82" y="244"/>
                      <a:pt x="82" y="242"/>
                    </a:cubicBezTo>
                    <a:cubicBezTo>
                      <a:pt x="81" y="240"/>
                      <a:pt x="81" y="237"/>
                      <a:pt x="81" y="236"/>
                    </a:cubicBezTo>
                    <a:cubicBezTo>
                      <a:pt x="81" y="236"/>
                      <a:pt x="81" y="234"/>
                      <a:pt x="80" y="233"/>
                    </a:cubicBezTo>
                    <a:cubicBezTo>
                      <a:pt x="80" y="232"/>
                      <a:pt x="80" y="228"/>
                      <a:pt x="80" y="227"/>
                    </a:cubicBezTo>
                    <a:cubicBezTo>
                      <a:pt x="80" y="226"/>
                      <a:pt x="79" y="224"/>
                      <a:pt x="79" y="223"/>
                    </a:cubicBezTo>
                    <a:cubicBezTo>
                      <a:pt x="79" y="222"/>
                      <a:pt x="79" y="219"/>
                      <a:pt x="79" y="218"/>
                    </a:cubicBezTo>
                    <a:cubicBezTo>
                      <a:pt x="79" y="218"/>
                      <a:pt x="78" y="216"/>
                      <a:pt x="79" y="215"/>
                    </a:cubicBezTo>
                    <a:cubicBezTo>
                      <a:pt x="79" y="213"/>
                      <a:pt x="79" y="211"/>
                      <a:pt x="79" y="210"/>
                    </a:cubicBezTo>
                    <a:cubicBezTo>
                      <a:pt x="78" y="208"/>
                      <a:pt x="78" y="205"/>
                      <a:pt x="78" y="205"/>
                    </a:cubicBezTo>
                    <a:cubicBezTo>
                      <a:pt x="78" y="204"/>
                      <a:pt x="78" y="201"/>
                      <a:pt x="78" y="200"/>
                    </a:cubicBezTo>
                    <a:cubicBezTo>
                      <a:pt x="78" y="199"/>
                      <a:pt x="78" y="197"/>
                      <a:pt x="78" y="197"/>
                    </a:cubicBezTo>
                    <a:cubicBezTo>
                      <a:pt x="78" y="196"/>
                      <a:pt x="78" y="194"/>
                      <a:pt x="78" y="193"/>
                    </a:cubicBezTo>
                    <a:cubicBezTo>
                      <a:pt x="78" y="193"/>
                      <a:pt x="78" y="191"/>
                      <a:pt x="78" y="190"/>
                    </a:cubicBezTo>
                    <a:cubicBezTo>
                      <a:pt x="78" y="189"/>
                      <a:pt x="78" y="185"/>
                      <a:pt x="79" y="184"/>
                    </a:cubicBezTo>
                    <a:cubicBezTo>
                      <a:pt x="79" y="182"/>
                      <a:pt x="79" y="180"/>
                      <a:pt x="79" y="178"/>
                    </a:cubicBezTo>
                    <a:cubicBezTo>
                      <a:pt x="79" y="176"/>
                      <a:pt x="79" y="173"/>
                      <a:pt x="79" y="172"/>
                    </a:cubicBezTo>
                    <a:cubicBezTo>
                      <a:pt x="79" y="171"/>
                      <a:pt x="79" y="167"/>
                      <a:pt x="78" y="165"/>
                    </a:cubicBezTo>
                    <a:cubicBezTo>
                      <a:pt x="78" y="164"/>
                      <a:pt x="78" y="161"/>
                      <a:pt x="78" y="160"/>
                    </a:cubicBezTo>
                    <a:cubicBezTo>
                      <a:pt x="78" y="159"/>
                      <a:pt x="78" y="157"/>
                      <a:pt x="78" y="156"/>
                    </a:cubicBezTo>
                    <a:cubicBezTo>
                      <a:pt x="78" y="155"/>
                      <a:pt x="78" y="154"/>
                      <a:pt x="79" y="153"/>
                    </a:cubicBezTo>
                    <a:cubicBezTo>
                      <a:pt x="79" y="152"/>
                      <a:pt x="79" y="149"/>
                      <a:pt x="79" y="148"/>
                    </a:cubicBezTo>
                    <a:cubicBezTo>
                      <a:pt x="79" y="147"/>
                      <a:pt x="78" y="145"/>
                      <a:pt x="78" y="144"/>
                    </a:cubicBezTo>
                    <a:cubicBezTo>
                      <a:pt x="78" y="142"/>
                      <a:pt x="77" y="141"/>
                      <a:pt x="77" y="140"/>
                    </a:cubicBezTo>
                    <a:cubicBezTo>
                      <a:pt x="77" y="139"/>
                      <a:pt x="77" y="137"/>
                      <a:pt x="77" y="137"/>
                    </a:cubicBezTo>
                    <a:cubicBezTo>
                      <a:pt x="77" y="136"/>
                      <a:pt x="76" y="133"/>
                      <a:pt x="76" y="132"/>
                    </a:cubicBezTo>
                    <a:cubicBezTo>
                      <a:pt x="76" y="132"/>
                      <a:pt x="76" y="131"/>
                      <a:pt x="76" y="131"/>
                    </a:cubicBezTo>
                    <a:cubicBezTo>
                      <a:pt x="75" y="130"/>
                      <a:pt x="75" y="129"/>
                      <a:pt x="75" y="129"/>
                    </a:cubicBezTo>
                    <a:cubicBezTo>
                      <a:pt x="75" y="129"/>
                      <a:pt x="75" y="128"/>
                      <a:pt x="75" y="128"/>
                    </a:cubicBezTo>
                    <a:cubicBezTo>
                      <a:pt x="75" y="128"/>
                      <a:pt x="74" y="127"/>
                      <a:pt x="74" y="126"/>
                    </a:cubicBezTo>
                    <a:cubicBezTo>
                      <a:pt x="74" y="125"/>
                      <a:pt x="74" y="125"/>
                      <a:pt x="74" y="124"/>
                    </a:cubicBezTo>
                    <a:cubicBezTo>
                      <a:pt x="73" y="124"/>
                      <a:pt x="73" y="123"/>
                      <a:pt x="73" y="123"/>
                    </a:cubicBezTo>
                    <a:cubicBezTo>
                      <a:pt x="74" y="122"/>
                      <a:pt x="73" y="122"/>
                      <a:pt x="73" y="121"/>
                    </a:cubicBezTo>
                    <a:cubicBezTo>
                      <a:pt x="73" y="121"/>
                      <a:pt x="73" y="121"/>
                      <a:pt x="73" y="121"/>
                    </a:cubicBezTo>
                    <a:cubicBezTo>
                      <a:pt x="73" y="120"/>
                      <a:pt x="73" y="120"/>
                      <a:pt x="73" y="120"/>
                    </a:cubicBezTo>
                    <a:cubicBezTo>
                      <a:pt x="72" y="119"/>
                      <a:pt x="72" y="119"/>
                      <a:pt x="72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72" y="118"/>
                      <a:pt x="72" y="117"/>
                      <a:pt x="72" y="117"/>
                    </a:cubicBezTo>
                    <a:cubicBezTo>
                      <a:pt x="72" y="116"/>
                      <a:pt x="72" y="116"/>
                      <a:pt x="72" y="115"/>
                    </a:cubicBezTo>
                    <a:cubicBezTo>
                      <a:pt x="72" y="114"/>
                      <a:pt x="72" y="114"/>
                      <a:pt x="72" y="113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72" y="113"/>
                      <a:pt x="73" y="113"/>
                      <a:pt x="73" y="112"/>
                    </a:cubicBezTo>
                    <a:cubicBezTo>
                      <a:pt x="74" y="112"/>
                      <a:pt x="75" y="111"/>
                      <a:pt x="75" y="110"/>
                    </a:cubicBezTo>
                    <a:cubicBezTo>
                      <a:pt x="76" y="110"/>
                      <a:pt x="76" y="109"/>
                      <a:pt x="76" y="109"/>
                    </a:cubicBezTo>
                    <a:cubicBezTo>
                      <a:pt x="77" y="109"/>
                      <a:pt x="77" y="108"/>
                      <a:pt x="77" y="107"/>
                    </a:cubicBezTo>
                    <a:cubicBezTo>
                      <a:pt x="77" y="107"/>
                      <a:pt x="77" y="106"/>
                      <a:pt x="77" y="105"/>
                    </a:cubicBezTo>
                    <a:cubicBezTo>
                      <a:pt x="77" y="105"/>
                      <a:pt x="77" y="105"/>
                      <a:pt x="77" y="105"/>
                    </a:cubicBezTo>
                    <a:cubicBezTo>
                      <a:pt x="77" y="104"/>
                      <a:pt x="77" y="104"/>
                      <a:pt x="77" y="104"/>
                    </a:cubicBezTo>
                    <a:cubicBezTo>
                      <a:pt x="78" y="103"/>
                      <a:pt x="78" y="102"/>
                      <a:pt x="78" y="102"/>
                    </a:cubicBezTo>
                    <a:cubicBezTo>
                      <a:pt x="78" y="101"/>
                      <a:pt x="78" y="100"/>
                      <a:pt x="78" y="100"/>
                    </a:cubicBezTo>
                    <a:cubicBezTo>
                      <a:pt x="78" y="100"/>
                      <a:pt x="78" y="99"/>
                      <a:pt x="77" y="99"/>
                    </a:cubicBezTo>
                    <a:cubicBezTo>
                      <a:pt x="77" y="98"/>
                      <a:pt x="77" y="98"/>
                      <a:pt x="77" y="98"/>
                    </a:cubicBezTo>
                    <a:cubicBezTo>
                      <a:pt x="78" y="98"/>
                      <a:pt x="78" y="98"/>
                      <a:pt x="78" y="97"/>
                    </a:cubicBezTo>
                    <a:cubicBezTo>
                      <a:pt x="79" y="97"/>
                      <a:pt x="79" y="96"/>
                      <a:pt x="80" y="95"/>
                    </a:cubicBezTo>
                    <a:cubicBezTo>
                      <a:pt x="80" y="95"/>
                      <a:pt x="80" y="95"/>
                      <a:pt x="80" y="95"/>
                    </a:cubicBezTo>
                    <a:cubicBezTo>
                      <a:pt x="80" y="95"/>
                      <a:pt x="81" y="93"/>
                      <a:pt x="81" y="93"/>
                    </a:cubicBezTo>
                    <a:cubicBezTo>
                      <a:pt x="81" y="93"/>
                      <a:pt x="82" y="92"/>
                      <a:pt x="82" y="92"/>
                    </a:cubicBezTo>
                    <a:cubicBezTo>
                      <a:pt x="82" y="92"/>
                      <a:pt x="82" y="91"/>
                      <a:pt x="82" y="91"/>
                    </a:cubicBezTo>
                    <a:cubicBezTo>
                      <a:pt x="82" y="90"/>
                      <a:pt x="83" y="89"/>
                      <a:pt x="83" y="88"/>
                    </a:cubicBezTo>
                    <a:cubicBezTo>
                      <a:pt x="83" y="88"/>
                      <a:pt x="83" y="86"/>
                      <a:pt x="83" y="85"/>
                    </a:cubicBezTo>
                    <a:cubicBezTo>
                      <a:pt x="84" y="84"/>
                      <a:pt x="84" y="81"/>
                      <a:pt x="85" y="80"/>
                    </a:cubicBezTo>
                    <a:cubicBezTo>
                      <a:pt x="85" y="78"/>
                      <a:pt x="85" y="77"/>
                      <a:pt x="85" y="76"/>
                    </a:cubicBezTo>
                    <a:cubicBezTo>
                      <a:pt x="85" y="74"/>
                      <a:pt x="85" y="71"/>
                      <a:pt x="85" y="70"/>
                    </a:cubicBezTo>
                    <a:cubicBezTo>
                      <a:pt x="85" y="69"/>
                      <a:pt x="85" y="68"/>
                      <a:pt x="86" y="68"/>
                    </a:cubicBezTo>
                    <a:cubicBezTo>
                      <a:pt x="86" y="68"/>
                      <a:pt x="86" y="67"/>
                      <a:pt x="85" y="67"/>
                    </a:cubicBezTo>
                    <a:cubicBezTo>
                      <a:pt x="85" y="66"/>
                      <a:pt x="85" y="65"/>
                      <a:pt x="85" y="65"/>
                    </a:cubicBezTo>
                    <a:cubicBezTo>
                      <a:pt x="85" y="64"/>
                      <a:pt x="83" y="61"/>
                      <a:pt x="83" y="60"/>
                    </a:cubicBezTo>
                    <a:cubicBezTo>
                      <a:pt x="83" y="60"/>
                      <a:pt x="82" y="58"/>
                      <a:pt x="82" y="57"/>
                    </a:cubicBezTo>
                    <a:cubicBezTo>
                      <a:pt x="82" y="57"/>
                      <a:pt x="82" y="57"/>
                      <a:pt x="82" y="57"/>
                    </a:cubicBezTo>
                    <a:cubicBezTo>
                      <a:pt x="82" y="56"/>
                      <a:pt x="82" y="56"/>
                      <a:pt x="82" y="55"/>
                    </a:cubicBezTo>
                    <a:cubicBezTo>
                      <a:pt x="82" y="55"/>
                      <a:pt x="81" y="54"/>
                      <a:pt x="81" y="54"/>
                    </a:cubicBezTo>
                    <a:cubicBezTo>
                      <a:pt x="81" y="53"/>
                      <a:pt x="80" y="53"/>
                      <a:pt x="80" y="52"/>
                    </a:cubicBezTo>
                    <a:cubicBezTo>
                      <a:pt x="80" y="52"/>
                      <a:pt x="80" y="52"/>
                      <a:pt x="79" y="51"/>
                    </a:cubicBezTo>
                    <a:cubicBezTo>
                      <a:pt x="79" y="51"/>
                      <a:pt x="79" y="51"/>
                      <a:pt x="79" y="50"/>
                    </a:cubicBezTo>
                    <a:cubicBezTo>
                      <a:pt x="79" y="50"/>
                      <a:pt x="78" y="49"/>
                      <a:pt x="78" y="49"/>
                    </a:cubicBezTo>
                    <a:cubicBezTo>
                      <a:pt x="77" y="48"/>
                      <a:pt x="77" y="48"/>
                      <a:pt x="77" y="48"/>
                    </a:cubicBezTo>
                    <a:cubicBezTo>
                      <a:pt x="77" y="48"/>
                      <a:pt x="76" y="48"/>
                      <a:pt x="76" y="47"/>
                    </a:cubicBezTo>
                    <a:cubicBezTo>
                      <a:pt x="75" y="47"/>
                      <a:pt x="75" y="47"/>
                      <a:pt x="75" y="47"/>
                    </a:cubicBezTo>
                    <a:cubicBezTo>
                      <a:pt x="75" y="46"/>
                      <a:pt x="74" y="46"/>
                      <a:pt x="74" y="46"/>
                    </a:cubicBezTo>
                    <a:cubicBezTo>
                      <a:pt x="73" y="46"/>
                      <a:pt x="72" y="45"/>
                      <a:pt x="70" y="44"/>
                    </a:cubicBezTo>
                    <a:cubicBezTo>
                      <a:pt x="69" y="43"/>
                      <a:pt x="67" y="42"/>
                      <a:pt x="66" y="42"/>
                    </a:cubicBezTo>
                    <a:cubicBezTo>
                      <a:pt x="65" y="41"/>
                      <a:pt x="63" y="41"/>
                      <a:pt x="63" y="40"/>
                    </a:cubicBezTo>
                    <a:cubicBezTo>
                      <a:pt x="62" y="40"/>
                      <a:pt x="61" y="39"/>
                      <a:pt x="60" y="39"/>
                    </a:cubicBezTo>
                    <a:cubicBezTo>
                      <a:pt x="60" y="39"/>
                      <a:pt x="59" y="39"/>
                      <a:pt x="59" y="39"/>
                    </a:cubicBezTo>
                    <a:cubicBezTo>
                      <a:pt x="58" y="39"/>
                      <a:pt x="58" y="38"/>
                      <a:pt x="57" y="38"/>
                    </a:cubicBezTo>
                    <a:cubicBezTo>
                      <a:pt x="57" y="38"/>
                      <a:pt x="57" y="38"/>
                      <a:pt x="57" y="38"/>
                    </a:cubicBezTo>
                    <a:cubicBezTo>
                      <a:pt x="57" y="38"/>
                      <a:pt x="56" y="37"/>
                      <a:pt x="56" y="37"/>
                    </a:cubicBezTo>
                    <a:cubicBezTo>
                      <a:pt x="56" y="37"/>
                      <a:pt x="55" y="35"/>
                      <a:pt x="55" y="34"/>
                    </a:cubicBezTo>
                    <a:cubicBezTo>
                      <a:pt x="55" y="34"/>
                      <a:pt x="54" y="32"/>
                      <a:pt x="54" y="32"/>
                    </a:cubicBezTo>
                    <a:cubicBezTo>
                      <a:pt x="54" y="32"/>
                      <a:pt x="54" y="32"/>
                      <a:pt x="54" y="31"/>
                    </a:cubicBezTo>
                    <a:cubicBezTo>
                      <a:pt x="54" y="31"/>
                      <a:pt x="54" y="29"/>
                      <a:pt x="54" y="29"/>
                    </a:cubicBezTo>
                    <a:cubicBezTo>
                      <a:pt x="54" y="28"/>
                      <a:pt x="54" y="28"/>
                      <a:pt x="54" y="27"/>
                    </a:cubicBezTo>
                    <a:cubicBezTo>
                      <a:pt x="54" y="27"/>
                      <a:pt x="54" y="25"/>
                      <a:pt x="54" y="25"/>
                    </a:cubicBezTo>
                    <a:cubicBezTo>
                      <a:pt x="54" y="24"/>
                      <a:pt x="54" y="24"/>
                      <a:pt x="55" y="24"/>
                    </a:cubicBezTo>
                    <a:cubicBezTo>
                      <a:pt x="55" y="24"/>
                      <a:pt x="55" y="24"/>
                      <a:pt x="56" y="24"/>
                    </a:cubicBezTo>
                    <a:cubicBezTo>
                      <a:pt x="56" y="23"/>
                      <a:pt x="56" y="23"/>
                      <a:pt x="57" y="22"/>
                    </a:cubicBezTo>
                    <a:cubicBezTo>
                      <a:pt x="57" y="22"/>
                      <a:pt x="57" y="21"/>
                      <a:pt x="57" y="20"/>
                    </a:cubicBezTo>
                    <a:cubicBezTo>
                      <a:pt x="57" y="20"/>
                      <a:pt x="57" y="18"/>
                      <a:pt x="57" y="18"/>
                    </a:cubicBezTo>
                    <a:cubicBezTo>
                      <a:pt x="57" y="17"/>
                      <a:pt x="57" y="16"/>
                      <a:pt x="57" y="16"/>
                    </a:cubicBezTo>
                    <a:cubicBezTo>
                      <a:pt x="57" y="15"/>
                      <a:pt x="56" y="15"/>
                      <a:pt x="56" y="15"/>
                    </a:cubicBezTo>
                    <a:cubicBezTo>
                      <a:pt x="56" y="15"/>
                      <a:pt x="56" y="15"/>
                      <a:pt x="55" y="15"/>
                    </a:cubicBezTo>
                    <a:cubicBezTo>
                      <a:pt x="55" y="15"/>
                      <a:pt x="55" y="14"/>
                      <a:pt x="55" y="14"/>
                    </a:cubicBezTo>
                    <a:cubicBezTo>
                      <a:pt x="55" y="13"/>
                      <a:pt x="55" y="13"/>
                      <a:pt x="55" y="10"/>
                    </a:cubicBezTo>
                    <a:cubicBezTo>
                      <a:pt x="54" y="7"/>
                      <a:pt x="52" y="5"/>
                      <a:pt x="51" y="3"/>
                    </a:cubicBezTo>
                    <a:cubicBezTo>
                      <a:pt x="49" y="2"/>
                      <a:pt x="46" y="1"/>
                      <a:pt x="45" y="0"/>
                    </a:cubicBezTo>
                    <a:cubicBezTo>
                      <a:pt x="43" y="0"/>
                      <a:pt x="39" y="1"/>
                      <a:pt x="38" y="2"/>
                    </a:cubicBezTo>
                    <a:cubicBezTo>
                      <a:pt x="36" y="3"/>
                      <a:pt x="33" y="4"/>
                      <a:pt x="32" y="5"/>
                    </a:cubicBezTo>
                    <a:cubicBezTo>
                      <a:pt x="30" y="6"/>
                      <a:pt x="30" y="8"/>
                      <a:pt x="29" y="10"/>
                    </a:cubicBezTo>
                    <a:cubicBezTo>
                      <a:pt x="29" y="13"/>
                      <a:pt x="30" y="16"/>
                      <a:pt x="30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17"/>
                      <a:pt x="30" y="17"/>
                      <a:pt x="30" y="18"/>
                    </a:cubicBezTo>
                    <a:cubicBezTo>
                      <a:pt x="29" y="18"/>
                      <a:pt x="29" y="19"/>
                      <a:pt x="29" y="19"/>
                    </a:cubicBezTo>
                    <a:cubicBezTo>
                      <a:pt x="29" y="20"/>
                      <a:pt x="30" y="21"/>
                      <a:pt x="30" y="21"/>
                    </a:cubicBezTo>
                    <a:cubicBezTo>
                      <a:pt x="30" y="22"/>
                      <a:pt x="30" y="22"/>
                      <a:pt x="30" y="23"/>
                    </a:cubicBezTo>
                    <a:cubicBezTo>
                      <a:pt x="30" y="24"/>
                      <a:pt x="31" y="25"/>
                      <a:pt x="31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7"/>
                      <a:pt x="33" y="27"/>
                      <a:pt x="33" y="28"/>
                    </a:cubicBezTo>
                    <a:cubicBezTo>
                      <a:pt x="33" y="29"/>
                      <a:pt x="34" y="31"/>
                      <a:pt x="34" y="31"/>
                    </a:cubicBezTo>
                    <a:cubicBezTo>
                      <a:pt x="34" y="31"/>
                      <a:pt x="34" y="32"/>
                      <a:pt x="34" y="32"/>
                    </a:cubicBezTo>
                    <a:cubicBezTo>
                      <a:pt x="34" y="32"/>
                      <a:pt x="34" y="32"/>
                      <a:pt x="34" y="33"/>
                    </a:cubicBezTo>
                    <a:cubicBezTo>
                      <a:pt x="34" y="33"/>
                      <a:pt x="34" y="33"/>
                      <a:pt x="34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4" y="34"/>
                      <a:pt x="34" y="35"/>
                      <a:pt x="34" y="35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3" y="37"/>
                      <a:pt x="32" y="38"/>
                      <a:pt x="32" y="38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31" y="39"/>
                      <a:pt x="31" y="39"/>
                      <a:pt x="30" y="39"/>
                    </a:cubicBezTo>
                    <a:cubicBezTo>
                      <a:pt x="30" y="39"/>
                      <a:pt x="29" y="40"/>
                      <a:pt x="29" y="40"/>
                    </a:cubicBezTo>
                    <a:cubicBezTo>
                      <a:pt x="28" y="40"/>
                      <a:pt x="28" y="40"/>
                      <a:pt x="28" y="41"/>
                    </a:cubicBezTo>
                    <a:cubicBezTo>
                      <a:pt x="27" y="41"/>
                      <a:pt x="26" y="42"/>
                      <a:pt x="26" y="42"/>
                    </a:cubicBezTo>
                    <a:cubicBezTo>
                      <a:pt x="26" y="42"/>
                      <a:pt x="25" y="42"/>
                      <a:pt x="25" y="43"/>
                    </a:cubicBezTo>
                    <a:cubicBezTo>
                      <a:pt x="25" y="43"/>
                      <a:pt x="24" y="43"/>
                      <a:pt x="24" y="43"/>
                    </a:cubicBezTo>
                    <a:cubicBezTo>
                      <a:pt x="23" y="43"/>
                      <a:pt x="23" y="44"/>
                      <a:pt x="22" y="44"/>
                    </a:cubicBezTo>
                    <a:cubicBezTo>
                      <a:pt x="22" y="44"/>
                      <a:pt x="21" y="45"/>
                      <a:pt x="21" y="45"/>
                    </a:cubicBezTo>
                    <a:cubicBezTo>
                      <a:pt x="21" y="45"/>
                      <a:pt x="20" y="45"/>
                      <a:pt x="19" y="46"/>
                    </a:cubicBezTo>
                    <a:cubicBezTo>
                      <a:pt x="19" y="46"/>
                      <a:pt x="18" y="47"/>
                      <a:pt x="18" y="47"/>
                    </a:cubicBezTo>
                    <a:cubicBezTo>
                      <a:pt x="18" y="47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6" y="49"/>
                      <a:pt x="16" y="49"/>
                    </a:cubicBezTo>
                    <a:cubicBezTo>
                      <a:pt x="16" y="49"/>
                      <a:pt x="15" y="50"/>
                      <a:pt x="15" y="50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5" y="50"/>
                      <a:pt x="14" y="51"/>
                      <a:pt x="14" y="51"/>
                    </a:cubicBezTo>
                    <a:cubicBezTo>
                      <a:pt x="14" y="51"/>
                      <a:pt x="14" y="51"/>
                      <a:pt x="13" y="51"/>
                    </a:cubicBezTo>
                    <a:cubicBezTo>
                      <a:pt x="13" y="52"/>
                      <a:pt x="13" y="52"/>
                      <a:pt x="12" y="52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2" y="53"/>
                      <a:pt x="12" y="53"/>
                      <a:pt x="11" y="54"/>
                    </a:cubicBezTo>
                    <a:cubicBezTo>
                      <a:pt x="11" y="54"/>
                      <a:pt x="11" y="55"/>
                      <a:pt x="11" y="55"/>
                    </a:cubicBezTo>
                    <a:cubicBezTo>
                      <a:pt x="11" y="55"/>
                      <a:pt x="11" y="55"/>
                      <a:pt x="10" y="56"/>
                    </a:cubicBezTo>
                    <a:cubicBezTo>
                      <a:pt x="10" y="56"/>
                      <a:pt x="9" y="58"/>
                      <a:pt x="9" y="5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59"/>
                      <a:pt x="8" y="60"/>
                      <a:pt x="8" y="61"/>
                    </a:cubicBezTo>
                    <a:cubicBezTo>
                      <a:pt x="8" y="61"/>
                      <a:pt x="7" y="63"/>
                      <a:pt x="7" y="63"/>
                    </a:cubicBezTo>
                    <a:cubicBezTo>
                      <a:pt x="7" y="64"/>
                      <a:pt x="7" y="64"/>
                      <a:pt x="7" y="65"/>
                    </a:cubicBezTo>
                    <a:cubicBezTo>
                      <a:pt x="7" y="65"/>
                      <a:pt x="7" y="66"/>
                      <a:pt x="7" y="66"/>
                    </a:cubicBezTo>
                    <a:cubicBezTo>
                      <a:pt x="7" y="67"/>
                      <a:pt x="7" y="70"/>
                      <a:pt x="6" y="70"/>
                    </a:cubicBezTo>
                    <a:cubicBezTo>
                      <a:pt x="6" y="71"/>
                      <a:pt x="6" y="74"/>
                      <a:pt x="6" y="75"/>
                    </a:cubicBezTo>
                    <a:cubicBezTo>
                      <a:pt x="6" y="75"/>
                      <a:pt x="6" y="78"/>
                      <a:pt x="6" y="78"/>
                    </a:cubicBezTo>
                    <a:cubicBezTo>
                      <a:pt x="6" y="79"/>
                      <a:pt x="6" y="80"/>
                      <a:pt x="6" y="81"/>
                    </a:cubicBezTo>
                    <a:cubicBezTo>
                      <a:pt x="6" y="82"/>
                      <a:pt x="6" y="84"/>
                      <a:pt x="6" y="85"/>
                    </a:cubicBezTo>
                    <a:cubicBezTo>
                      <a:pt x="6" y="86"/>
                      <a:pt x="7" y="90"/>
                      <a:pt x="7" y="90"/>
                    </a:cubicBezTo>
                    <a:cubicBezTo>
                      <a:pt x="7" y="91"/>
                      <a:pt x="7" y="93"/>
                      <a:pt x="7" y="94"/>
                    </a:cubicBezTo>
                    <a:cubicBezTo>
                      <a:pt x="7" y="95"/>
                      <a:pt x="7" y="95"/>
                      <a:pt x="7" y="96"/>
                    </a:cubicBezTo>
                    <a:cubicBezTo>
                      <a:pt x="7" y="96"/>
                      <a:pt x="7" y="96"/>
                      <a:pt x="8" y="96"/>
                    </a:cubicBezTo>
                    <a:cubicBezTo>
                      <a:pt x="8" y="97"/>
                      <a:pt x="8" y="97"/>
                      <a:pt x="9" y="98"/>
                    </a:cubicBezTo>
                    <a:cubicBezTo>
                      <a:pt x="9" y="98"/>
                      <a:pt x="9" y="98"/>
                      <a:pt x="9" y="98"/>
                    </a:cubicBezTo>
                    <a:cubicBezTo>
                      <a:pt x="9" y="99"/>
                      <a:pt x="9" y="99"/>
                      <a:pt x="10" y="99"/>
                    </a:cubicBezTo>
                    <a:cubicBezTo>
                      <a:pt x="10" y="99"/>
                      <a:pt x="10" y="99"/>
                      <a:pt x="10" y="99"/>
                    </a:cubicBezTo>
                    <a:cubicBezTo>
                      <a:pt x="10" y="100"/>
                      <a:pt x="10" y="100"/>
                      <a:pt x="11" y="100"/>
                    </a:cubicBezTo>
                    <a:cubicBezTo>
                      <a:pt x="11" y="100"/>
                      <a:pt x="11" y="101"/>
                      <a:pt x="11" y="101"/>
                    </a:cubicBezTo>
                    <a:cubicBezTo>
                      <a:pt x="12" y="101"/>
                      <a:pt x="12" y="101"/>
                      <a:pt x="12" y="101"/>
                    </a:cubicBezTo>
                    <a:cubicBezTo>
                      <a:pt x="12" y="101"/>
                      <a:pt x="13" y="101"/>
                      <a:pt x="14" y="101"/>
                    </a:cubicBezTo>
                    <a:cubicBezTo>
                      <a:pt x="14" y="101"/>
                      <a:pt x="16" y="101"/>
                      <a:pt x="16" y="101"/>
                    </a:cubicBezTo>
                    <a:cubicBezTo>
                      <a:pt x="17" y="101"/>
                      <a:pt x="18" y="101"/>
                      <a:pt x="19" y="101"/>
                    </a:cubicBezTo>
                    <a:cubicBezTo>
                      <a:pt x="19" y="101"/>
                      <a:pt x="19" y="101"/>
                      <a:pt x="19" y="102"/>
                    </a:cubicBezTo>
                    <a:cubicBezTo>
                      <a:pt x="19" y="102"/>
                      <a:pt x="19" y="104"/>
                      <a:pt x="19" y="105"/>
                    </a:cubicBezTo>
                    <a:cubicBezTo>
                      <a:pt x="19" y="105"/>
                      <a:pt x="19" y="107"/>
                      <a:pt x="19" y="108"/>
                    </a:cubicBezTo>
                    <a:cubicBezTo>
                      <a:pt x="19" y="109"/>
                      <a:pt x="19" y="111"/>
                      <a:pt x="19" y="111"/>
                    </a:cubicBezTo>
                    <a:cubicBezTo>
                      <a:pt x="19" y="111"/>
                      <a:pt x="19" y="112"/>
                      <a:pt x="19" y="112"/>
                    </a:cubicBezTo>
                    <a:cubicBezTo>
                      <a:pt x="19" y="112"/>
                      <a:pt x="20" y="112"/>
                      <a:pt x="20" y="112"/>
                    </a:cubicBezTo>
                    <a:cubicBezTo>
                      <a:pt x="20" y="113"/>
                      <a:pt x="20" y="113"/>
                      <a:pt x="20" y="113"/>
                    </a:cubicBezTo>
                    <a:cubicBezTo>
                      <a:pt x="20" y="113"/>
                      <a:pt x="20" y="113"/>
                      <a:pt x="20" y="113"/>
                    </a:cubicBezTo>
                    <a:cubicBezTo>
                      <a:pt x="20" y="113"/>
                      <a:pt x="20" y="113"/>
                      <a:pt x="20" y="114"/>
                    </a:cubicBezTo>
                    <a:cubicBezTo>
                      <a:pt x="20" y="114"/>
                      <a:pt x="19" y="115"/>
                      <a:pt x="19" y="115"/>
                    </a:cubicBezTo>
                    <a:cubicBezTo>
                      <a:pt x="19" y="116"/>
                      <a:pt x="19" y="116"/>
                      <a:pt x="19" y="117"/>
                    </a:cubicBezTo>
                    <a:cubicBezTo>
                      <a:pt x="19" y="117"/>
                      <a:pt x="19" y="118"/>
                      <a:pt x="19" y="119"/>
                    </a:cubicBezTo>
                    <a:cubicBezTo>
                      <a:pt x="19" y="119"/>
                      <a:pt x="19" y="119"/>
                      <a:pt x="19" y="120"/>
                    </a:cubicBezTo>
                    <a:cubicBezTo>
                      <a:pt x="20" y="120"/>
                      <a:pt x="20" y="120"/>
                      <a:pt x="20" y="120"/>
                    </a:cubicBezTo>
                    <a:cubicBezTo>
                      <a:pt x="20" y="120"/>
                      <a:pt x="19" y="120"/>
                      <a:pt x="19" y="121"/>
                    </a:cubicBezTo>
                    <a:cubicBezTo>
                      <a:pt x="19" y="122"/>
                      <a:pt x="19" y="123"/>
                      <a:pt x="19" y="123"/>
                    </a:cubicBezTo>
                    <a:cubicBezTo>
                      <a:pt x="19" y="123"/>
                      <a:pt x="19" y="124"/>
                      <a:pt x="19" y="124"/>
                    </a:cubicBezTo>
                    <a:cubicBezTo>
                      <a:pt x="18" y="125"/>
                      <a:pt x="18" y="125"/>
                      <a:pt x="18" y="125"/>
                    </a:cubicBezTo>
                    <a:cubicBezTo>
                      <a:pt x="18" y="125"/>
                      <a:pt x="18" y="127"/>
                      <a:pt x="18" y="127"/>
                    </a:cubicBezTo>
                    <a:cubicBezTo>
                      <a:pt x="18" y="128"/>
                      <a:pt x="18" y="128"/>
                      <a:pt x="18" y="128"/>
                    </a:cubicBezTo>
                    <a:cubicBezTo>
                      <a:pt x="18" y="129"/>
                      <a:pt x="18" y="129"/>
                      <a:pt x="18" y="130"/>
                    </a:cubicBezTo>
                    <a:cubicBezTo>
                      <a:pt x="17" y="130"/>
                      <a:pt x="17" y="132"/>
                      <a:pt x="17" y="132"/>
                    </a:cubicBezTo>
                    <a:cubicBezTo>
                      <a:pt x="17" y="132"/>
                      <a:pt x="16" y="134"/>
                      <a:pt x="16" y="134"/>
                    </a:cubicBezTo>
                    <a:cubicBezTo>
                      <a:pt x="16" y="135"/>
                      <a:pt x="16" y="135"/>
                      <a:pt x="16" y="136"/>
                    </a:cubicBezTo>
                    <a:cubicBezTo>
                      <a:pt x="16" y="137"/>
                      <a:pt x="16" y="140"/>
                      <a:pt x="16" y="140"/>
                    </a:cubicBezTo>
                    <a:cubicBezTo>
                      <a:pt x="16" y="141"/>
                      <a:pt x="16" y="142"/>
                      <a:pt x="16" y="143"/>
                    </a:cubicBezTo>
                    <a:cubicBezTo>
                      <a:pt x="15" y="144"/>
                      <a:pt x="15" y="146"/>
                      <a:pt x="15" y="147"/>
                    </a:cubicBezTo>
                    <a:cubicBezTo>
                      <a:pt x="15" y="148"/>
                      <a:pt x="15" y="149"/>
                      <a:pt x="15" y="150"/>
                    </a:cubicBezTo>
                    <a:cubicBezTo>
                      <a:pt x="15" y="151"/>
                      <a:pt x="15" y="153"/>
                      <a:pt x="15" y="154"/>
                    </a:cubicBezTo>
                    <a:cubicBezTo>
                      <a:pt x="15" y="155"/>
                      <a:pt x="16" y="156"/>
                      <a:pt x="16" y="157"/>
                    </a:cubicBezTo>
                    <a:cubicBezTo>
                      <a:pt x="16" y="158"/>
                      <a:pt x="16" y="162"/>
                      <a:pt x="16" y="163"/>
                    </a:cubicBezTo>
                    <a:cubicBezTo>
                      <a:pt x="16" y="164"/>
                      <a:pt x="16" y="168"/>
                      <a:pt x="16" y="169"/>
                    </a:cubicBezTo>
                    <a:cubicBezTo>
                      <a:pt x="16" y="170"/>
                      <a:pt x="16" y="172"/>
                      <a:pt x="16" y="174"/>
                    </a:cubicBezTo>
                    <a:cubicBezTo>
                      <a:pt x="17" y="175"/>
                      <a:pt x="17" y="179"/>
                      <a:pt x="17" y="180"/>
                    </a:cubicBezTo>
                    <a:cubicBezTo>
                      <a:pt x="17" y="181"/>
                      <a:pt x="17" y="185"/>
                      <a:pt x="18" y="187"/>
                    </a:cubicBezTo>
                    <a:cubicBezTo>
                      <a:pt x="18" y="188"/>
                      <a:pt x="18" y="190"/>
                      <a:pt x="18" y="191"/>
                    </a:cubicBezTo>
                    <a:cubicBezTo>
                      <a:pt x="18" y="192"/>
                      <a:pt x="18" y="195"/>
                      <a:pt x="19" y="196"/>
                    </a:cubicBezTo>
                    <a:cubicBezTo>
                      <a:pt x="19" y="196"/>
                      <a:pt x="19" y="199"/>
                      <a:pt x="19" y="201"/>
                    </a:cubicBezTo>
                    <a:cubicBezTo>
                      <a:pt x="19" y="203"/>
                      <a:pt x="19" y="206"/>
                      <a:pt x="19" y="207"/>
                    </a:cubicBezTo>
                    <a:cubicBezTo>
                      <a:pt x="19" y="208"/>
                      <a:pt x="19" y="208"/>
                      <a:pt x="19" y="210"/>
                    </a:cubicBezTo>
                    <a:cubicBezTo>
                      <a:pt x="19" y="211"/>
                      <a:pt x="19" y="215"/>
                      <a:pt x="19" y="216"/>
                    </a:cubicBezTo>
                    <a:cubicBezTo>
                      <a:pt x="19" y="217"/>
                      <a:pt x="19" y="223"/>
                      <a:pt x="19" y="224"/>
                    </a:cubicBezTo>
                    <a:cubicBezTo>
                      <a:pt x="19" y="225"/>
                      <a:pt x="19" y="229"/>
                      <a:pt x="19" y="230"/>
                    </a:cubicBezTo>
                    <a:cubicBezTo>
                      <a:pt x="19" y="231"/>
                      <a:pt x="18" y="235"/>
                      <a:pt x="18" y="236"/>
                    </a:cubicBezTo>
                    <a:cubicBezTo>
                      <a:pt x="18" y="236"/>
                      <a:pt x="18" y="237"/>
                      <a:pt x="18" y="238"/>
                    </a:cubicBezTo>
                    <a:cubicBezTo>
                      <a:pt x="18" y="239"/>
                      <a:pt x="18" y="244"/>
                      <a:pt x="18" y="245"/>
                    </a:cubicBezTo>
                    <a:cubicBezTo>
                      <a:pt x="18" y="247"/>
                      <a:pt x="18" y="250"/>
                      <a:pt x="18" y="252"/>
                    </a:cubicBezTo>
                    <a:cubicBezTo>
                      <a:pt x="18" y="253"/>
                      <a:pt x="18" y="257"/>
                      <a:pt x="18" y="258"/>
                    </a:cubicBezTo>
                    <a:cubicBezTo>
                      <a:pt x="18" y="259"/>
                      <a:pt x="18" y="258"/>
                      <a:pt x="18" y="259"/>
                    </a:cubicBezTo>
                    <a:cubicBezTo>
                      <a:pt x="17" y="259"/>
                      <a:pt x="16" y="260"/>
                      <a:pt x="15" y="261"/>
                    </a:cubicBezTo>
                    <a:cubicBezTo>
                      <a:pt x="15" y="262"/>
                      <a:pt x="15" y="263"/>
                      <a:pt x="15" y="264"/>
                    </a:cubicBezTo>
                    <a:cubicBezTo>
                      <a:pt x="15" y="264"/>
                      <a:pt x="15" y="265"/>
                      <a:pt x="15" y="265"/>
                    </a:cubicBezTo>
                    <a:cubicBezTo>
                      <a:pt x="14" y="265"/>
                      <a:pt x="14" y="265"/>
                      <a:pt x="15" y="266"/>
                    </a:cubicBezTo>
                    <a:cubicBezTo>
                      <a:pt x="15" y="267"/>
                      <a:pt x="15" y="268"/>
                      <a:pt x="15" y="268"/>
                    </a:cubicBezTo>
                    <a:cubicBezTo>
                      <a:pt x="15" y="269"/>
                      <a:pt x="15" y="269"/>
                      <a:pt x="15" y="270"/>
                    </a:cubicBezTo>
                    <a:cubicBezTo>
                      <a:pt x="15" y="270"/>
                      <a:pt x="15" y="270"/>
                      <a:pt x="15" y="270"/>
                    </a:cubicBezTo>
                    <a:cubicBezTo>
                      <a:pt x="15" y="270"/>
                      <a:pt x="15" y="270"/>
                      <a:pt x="15" y="271"/>
                    </a:cubicBezTo>
                    <a:cubicBezTo>
                      <a:pt x="14" y="271"/>
                      <a:pt x="14" y="271"/>
                      <a:pt x="14" y="271"/>
                    </a:cubicBezTo>
                    <a:cubicBezTo>
                      <a:pt x="14" y="272"/>
                      <a:pt x="14" y="272"/>
                      <a:pt x="14" y="272"/>
                    </a:cubicBezTo>
                    <a:cubicBezTo>
                      <a:pt x="14" y="272"/>
                      <a:pt x="13" y="273"/>
                      <a:pt x="13" y="273"/>
                    </a:cubicBezTo>
                    <a:cubicBezTo>
                      <a:pt x="13" y="273"/>
                      <a:pt x="12" y="274"/>
                      <a:pt x="12" y="274"/>
                    </a:cubicBezTo>
                    <a:cubicBezTo>
                      <a:pt x="12" y="274"/>
                      <a:pt x="11" y="275"/>
                      <a:pt x="11" y="275"/>
                    </a:cubicBezTo>
                    <a:cubicBezTo>
                      <a:pt x="10" y="275"/>
                      <a:pt x="10" y="275"/>
                      <a:pt x="9" y="275"/>
                    </a:cubicBezTo>
                    <a:cubicBezTo>
                      <a:pt x="9" y="275"/>
                      <a:pt x="8" y="275"/>
                      <a:pt x="8" y="276"/>
                    </a:cubicBezTo>
                    <a:cubicBezTo>
                      <a:pt x="7" y="276"/>
                      <a:pt x="7" y="276"/>
                      <a:pt x="6" y="276"/>
                    </a:cubicBezTo>
                    <a:cubicBezTo>
                      <a:pt x="5" y="276"/>
                      <a:pt x="5" y="277"/>
                      <a:pt x="4" y="277"/>
                    </a:cubicBezTo>
                    <a:cubicBezTo>
                      <a:pt x="3" y="278"/>
                      <a:pt x="2" y="279"/>
                      <a:pt x="2" y="279"/>
                    </a:cubicBezTo>
                    <a:cubicBezTo>
                      <a:pt x="1" y="280"/>
                      <a:pt x="1" y="281"/>
                      <a:pt x="1" y="281"/>
                    </a:cubicBezTo>
                    <a:cubicBezTo>
                      <a:pt x="2" y="281"/>
                      <a:pt x="1" y="281"/>
                      <a:pt x="1" y="281"/>
                    </a:cubicBezTo>
                    <a:cubicBezTo>
                      <a:pt x="1" y="281"/>
                      <a:pt x="1" y="281"/>
                      <a:pt x="1" y="281"/>
                    </a:cubicBezTo>
                    <a:cubicBezTo>
                      <a:pt x="1" y="281"/>
                      <a:pt x="1" y="281"/>
                      <a:pt x="1" y="281"/>
                    </a:cubicBezTo>
                    <a:cubicBezTo>
                      <a:pt x="1" y="281"/>
                      <a:pt x="0" y="281"/>
                      <a:pt x="0" y="282"/>
                    </a:cubicBezTo>
                    <a:cubicBezTo>
                      <a:pt x="0" y="282"/>
                      <a:pt x="0" y="282"/>
                      <a:pt x="0" y="283"/>
                    </a:cubicBezTo>
                    <a:cubicBezTo>
                      <a:pt x="1" y="283"/>
                      <a:pt x="1" y="283"/>
                      <a:pt x="2" y="283"/>
                    </a:cubicBezTo>
                    <a:cubicBezTo>
                      <a:pt x="3" y="283"/>
                      <a:pt x="5" y="283"/>
                      <a:pt x="7" y="284"/>
                    </a:cubicBezTo>
                    <a:cubicBezTo>
                      <a:pt x="10" y="284"/>
                      <a:pt x="13" y="284"/>
                      <a:pt x="15" y="284"/>
                    </a:cubicBezTo>
                    <a:cubicBezTo>
                      <a:pt x="16" y="284"/>
                      <a:pt x="20" y="284"/>
                      <a:pt x="21" y="283"/>
                    </a:cubicBezTo>
                    <a:cubicBezTo>
                      <a:pt x="22" y="283"/>
                      <a:pt x="23" y="282"/>
                      <a:pt x="23" y="282"/>
                    </a:cubicBezTo>
                    <a:cubicBezTo>
                      <a:pt x="24" y="281"/>
                      <a:pt x="25" y="280"/>
                      <a:pt x="25" y="280"/>
                    </a:cubicBezTo>
                    <a:cubicBezTo>
                      <a:pt x="25" y="279"/>
                      <a:pt x="25" y="279"/>
                      <a:pt x="25" y="279"/>
                    </a:cubicBezTo>
                    <a:cubicBezTo>
                      <a:pt x="26" y="279"/>
                      <a:pt x="28" y="280"/>
                      <a:pt x="28" y="280"/>
                    </a:cubicBezTo>
                    <a:cubicBezTo>
                      <a:pt x="28" y="280"/>
                      <a:pt x="29" y="281"/>
                      <a:pt x="30" y="280"/>
                    </a:cubicBezTo>
                    <a:cubicBezTo>
                      <a:pt x="31" y="280"/>
                      <a:pt x="32" y="280"/>
                      <a:pt x="33" y="280"/>
                    </a:cubicBezTo>
                    <a:cubicBezTo>
                      <a:pt x="34" y="279"/>
                      <a:pt x="35" y="279"/>
                      <a:pt x="36" y="279"/>
                    </a:cubicBezTo>
                    <a:cubicBezTo>
                      <a:pt x="36" y="278"/>
                      <a:pt x="37" y="278"/>
                      <a:pt x="38" y="277"/>
                    </a:cubicBezTo>
                    <a:cubicBezTo>
                      <a:pt x="38" y="277"/>
                      <a:pt x="38" y="277"/>
                      <a:pt x="38" y="276"/>
                    </a:cubicBezTo>
                    <a:cubicBezTo>
                      <a:pt x="38" y="276"/>
                      <a:pt x="37" y="273"/>
                      <a:pt x="37" y="273"/>
                    </a:cubicBezTo>
                    <a:cubicBezTo>
                      <a:pt x="37" y="272"/>
                      <a:pt x="37" y="272"/>
                      <a:pt x="37" y="272"/>
                    </a:cubicBezTo>
                    <a:cubicBezTo>
                      <a:pt x="36" y="272"/>
                      <a:pt x="37" y="272"/>
                      <a:pt x="37" y="271"/>
                    </a:cubicBezTo>
                    <a:cubicBezTo>
                      <a:pt x="37" y="271"/>
                      <a:pt x="37" y="271"/>
                      <a:pt x="37" y="270"/>
                    </a:cubicBezTo>
                    <a:cubicBezTo>
                      <a:pt x="37" y="270"/>
                      <a:pt x="37" y="269"/>
                      <a:pt x="37" y="268"/>
                    </a:cubicBezTo>
                    <a:cubicBezTo>
                      <a:pt x="37" y="268"/>
                      <a:pt x="37" y="268"/>
                      <a:pt x="36" y="268"/>
                    </a:cubicBezTo>
                    <a:cubicBezTo>
                      <a:pt x="36" y="268"/>
                      <a:pt x="36" y="267"/>
                      <a:pt x="36" y="266"/>
                    </a:cubicBezTo>
                    <a:cubicBezTo>
                      <a:pt x="36" y="266"/>
                      <a:pt x="36" y="265"/>
                      <a:pt x="36" y="265"/>
                    </a:cubicBezTo>
                    <a:cubicBezTo>
                      <a:pt x="36" y="264"/>
                      <a:pt x="36" y="264"/>
                      <a:pt x="37" y="263"/>
                    </a:cubicBezTo>
                    <a:cubicBezTo>
                      <a:pt x="37" y="262"/>
                      <a:pt x="38" y="260"/>
                      <a:pt x="38" y="259"/>
                    </a:cubicBezTo>
                    <a:cubicBezTo>
                      <a:pt x="38" y="258"/>
                      <a:pt x="38" y="258"/>
                      <a:pt x="38" y="257"/>
                    </a:cubicBezTo>
                    <a:cubicBezTo>
                      <a:pt x="39" y="257"/>
                      <a:pt x="39" y="256"/>
                      <a:pt x="39" y="254"/>
                    </a:cubicBezTo>
                    <a:cubicBezTo>
                      <a:pt x="40" y="253"/>
                      <a:pt x="40" y="250"/>
                      <a:pt x="40" y="249"/>
                    </a:cubicBezTo>
                    <a:cubicBezTo>
                      <a:pt x="40" y="247"/>
                      <a:pt x="40" y="245"/>
                      <a:pt x="40" y="243"/>
                    </a:cubicBezTo>
                    <a:cubicBezTo>
                      <a:pt x="40" y="242"/>
                      <a:pt x="40" y="239"/>
                      <a:pt x="40" y="238"/>
                    </a:cubicBezTo>
                    <a:cubicBezTo>
                      <a:pt x="40" y="237"/>
                      <a:pt x="40" y="233"/>
                      <a:pt x="40" y="232"/>
                    </a:cubicBezTo>
                    <a:cubicBezTo>
                      <a:pt x="40" y="230"/>
                      <a:pt x="40" y="227"/>
                      <a:pt x="40" y="226"/>
                    </a:cubicBezTo>
                    <a:cubicBezTo>
                      <a:pt x="40" y="224"/>
                      <a:pt x="41" y="221"/>
                      <a:pt x="41" y="219"/>
                    </a:cubicBezTo>
                    <a:cubicBezTo>
                      <a:pt x="41" y="217"/>
                      <a:pt x="41" y="212"/>
                      <a:pt x="42" y="210"/>
                    </a:cubicBezTo>
                    <a:cubicBezTo>
                      <a:pt x="42" y="209"/>
                      <a:pt x="42" y="202"/>
                      <a:pt x="42" y="200"/>
                    </a:cubicBezTo>
                    <a:cubicBezTo>
                      <a:pt x="43" y="198"/>
                      <a:pt x="43" y="196"/>
                      <a:pt x="43" y="195"/>
                    </a:cubicBezTo>
                    <a:cubicBezTo>
                      <a:pt x="43" y="194"/>
                      <a:pt x="43" y="192"/>
                      <a:pt x="44" y="191"/>
                    </a:cubicBezTo>
                    <a:cubicBezTo>
                      <a:pt x="44" y="190"/>
                      <a:pt x="44" y="187"/>
                      <a:pt x="44" y="186"/>
                    </a:cubicBezTo>
                    <a:cubicBezTo>
                      <a:pt x="44" y="186"/>
                      <a:pt x="44" y="185"/>
                      <a:pt x="45" y="183"/>
                    </a:cubicBezTo>
                    <a:cubicBezTo>
                      <a:pt x="45" y="182"/>
                      <a:pt x="45" y="178"/>
                      <a:pt x="45" y="177"/>
                    </a:cubicBezTo>
                    <a:cubicBezTo>
                      <a:pt x="45" y="176"/>
                      <a:pt x="45" y="175"/>
                      <a:pt x="45" y="174"/>
                    </a:cubicBezTo>
                    <a:cubicBezTo>
                      <a:pt x="45" y="174"/>
                      <a:pt x="45" y="174"/>
                      <a:pt x="46" y="172"/>
                    </a:cubicBezTo>
                    <a:cubicBezTo>
                      <a:pt x="46" y="171"/>
                      <a:pt x="46" y="169"/>
                      <a:pt x="46" y="169"/>
                    </a:cubicBezTo>
                    <a:cubicBezTo>
                      <a:pt x="47" y="168"/>
                      <a:pt x="47" y="168"/>
                      <a:pt x="47" y="169"/>
                    </a:cubicBezTo>
                    <a:cubicBezTo>
                      <a:pt x="47" y="169"/>
                      <a:pt x="47" y="169"/>
                      <a:pt x="48" y="170"/>
                    </a:cubicBezTo>
                    <a:cubicBezTo>
                      <a:pt x="48" y="170"/>
                      <a:pt x="48" y="171"/>
                      <a:pt x="48" y="172"/>
                    </a:cubicBezTo>
                    <a:cubicBezTo>
                      <a:pt x="48" y="173"/>
                      <a:pt x="49" y="173"/>
                      <a:pt x="49" y="175"/>
                    </a:cubicBezTo>
                    <a:cubicBezTo>
                      <a:pt x="50" y="176"/>
                      <a:pt x="50" y="178"/>
                      <a:pt x="50" y="178"/>
                    </a:cubicBezTo>
                    <a:cubicBezTo>
                      <a:pt x="50" y="179"/>
                      <a:pt x="51" y="180"/>
                      <a:pt x="51" y="180"/>
                    </a:cubicBezTo>
                    <a:cubicBezTo>
                      <a:pt x="51" y="181"/>
                      <a:pt x="51" y="184"/>
                      <a:pt x="52" y="185"/>
                    </a:cubicBezTo>
                    <a:cubicBezTo>
                      <a:pt x="52" y="186"/>
                      <a:pt x="52" y="189"/>
                      <a:pt x="53" y="191"/>
                    </a:cubicBezTo>
                    <a:cubicBezTo>
                      <a:pt x="53" y="192"/>
                      <a:pt x="54" y="198"/>
                      <a:pt x="54" y="199"/>
                    </a:cubicBezTo>
                    <a:cubicBezTo>
                      <a:pt x="54" y="200"/>
                      <a:pt x="54" y="202"/>
                      <a:pt x="54" y="204"/>
                    </a:cubicBezTo>
                    <a:cubicBezTo>
                      <a:pt x="55" y="205"/>
                      <a:pt x="55" y="209"/>
                      <a:pt x="55" y="210"/>
                    </a:cubicBezTo>
                    <a:cubicBezTo>
                      <a:pt x="55" y="210"/>
                      <a:pt x="55" y="216"/>
                      <a:pt x="55" y="218"/>
                    </a:cubicBezTo>
                    <a:cubicBezTo>
                      <a:pt x="56" y="220"/>
                      <a:pt x="56" y="221"/>
                      <a:pt x="56" y="222"/>
                    </a:cubicBezTo>
                    <a:cubicBezTo>
                      <a:pt x="56" y="223"/>
                      <a:pt x="56" y="225"/>
                      <a:pt x="56" y="226"/>
                    </a:cubicBezTo>
                    <a:cubicBezTo>
                      <a:pt x="56" y="227"/>
                      <a:pt x="57" y="231"/>
                      <a:pt x="57" y="231"/>
                    </a:cubicBezTo>
                    <a:cubicBezTo>
                      <a:pt x="57" y="232"/>
                      <a:pt x="57" y="238"/>
                      <a:pt x="58" y="239"/>
                    </a:cubicBezTo>
                    <a:cubicBezTo>
                      <a:pt x="58" y="240"/>
                      <a:pt x="58" y="246"/>
                      <a:pt x="58" y="246"/>
                    </a:cubicBezTo>
                    <a:cubicBezTo>
                      <a:pt x="59" y="247"/>
                      <a:pt x="59" y="249"/>
                      <a:pt x="59" y="250"/>
                    </a:cubicBezTo>
                    <a:cubicBezTo>
                      <a:pt x="59" y="251"/>
                      <a:pt x="59" y="251"/>
                      <a:pt x="59" y="252"/>
                    </a:cubicBezTo>
                    <a:cubicBezTo>
                      <a:pt x="59" y="254"/>
                      <a:pt x="59" y="255"/>
                      <a:pt x="59" y="256"/>
                    </a:cubicBezTo>
                    <a:cubicBezTo>
                      <a:pt x="59" y="257"/>
                      <a:pt x="60" y="259"/>
                      <a:pt x="60" y="260"/>
                    </a:cubicBezTo>
                    <a:cubicBezTo>
                      <a:pt x="61" y="260"/>
                      <a:pt x="61" y="262"/>
                      <a:pt x="62" y="262"/>
                    </a:cubicBezTo>
                    <a:cubicBezTo>
                      <a:pt x="62" y="263"/>
                      <a:pt x="62" y="264"/>
                      <a:pt x="62" y="265"/>
                    </a:cubicBezTo>
                    <a:cubicBezTo>
                      <a:pt x="63" y="265"/>
                      <a:pt x="63" y="267"/>
                      <a:pt x="64" y="267"/>
                    </a:cubicBezTo>
                    <a:cubicBezTo>
                      <a:pt x="64" y="267"/>
                      <a:pt x="64" y="268"/>
                      <a:pt x="64" y="268"/>
                    </a:cubicBezTo>
                    <a:cubicBezTo>
                      <a:pt x="64" y="268"/>
                      <a:pt x="64" y="268"/>
                      <a:pt x="64" y="268"/>
                    </a:cubicBezTo>
                    <a:cubicBezTo>
                      <a:pt x="64" y="269"/>
                      <a:pt x="65" y="270"/>
                      <a:pt x="65" y="271"/>
                    </a:cubicBezTo>
                    <a:cubicBezTo>
                      <a:pt x="65" y="272"/>
                      <a:pt x="66" y="272"/>
                      <a:pt x="66" y="272"/>
                    </a:cubicBezTo>
                    <a:cubicBezTo>
                      <a:pt x="66" y="272"/>
                      <a:pt x="66" y="272"/>
                      <a:pt x="66" y="273"/>
                    </a:cubicBezTo>
                    <a:cubicBezTo>
                      <a:pt x="66" y="273"/>
                      <a:pt x="66" y="274"/>
                      <a:pt x="66" y="275"/>
                    </a:cubicBezTo>
                    <a:cubicBezTo>
                      <a:pt x="66" y="275"/>
                      <a:pt x="66" y="277"/>
                      <a:pt x="66" y="277"/>
                    </a:cubicBezTo>
                    <a:cubicBezTo>
                      <a:pt x="66" y="278"/>
                      <a:pt x="66" y="278"/>
                      <a:pt x="67" y="278"/>
                    </a:cubicBezTo>
                    <a:cubicBezTo>
                      <a:pt x="67" y="279"/>
                      <a:pt x="67" y="279"/>
                      <a:pt x="67" y="279"/>
                    </a:cubicBezTo>
                    <a:cubicBezTo>
                      <a:pt x="68" y="279"/>
                      <a:pt x="69" y="280"/>
                      <a:pt x="69" y="280"/>
                    </a:cubicBezTo>
                    <a:cubicBezTo>
                      <a:pt x="70" y="280"/>
                      <a:pt x="70" y="280"/>
                      <a:pt x="70" y="280"/>
                    </a:cubicBezTo>
                    <a:cubicBezTo>
                      <a:pt x="71" y="280"/>
                      <a:pt x="71" y="280"/>
                      <a:pt x="71" y="281"/>
                    </a:cubicBezTo>
                    <a:cubicBezTo>
                      <a:pt x="70" y="281"/>
                      <a:pt x="70" y="281"/>
                      <a:pt x="70" y="282"/>
                    </a:cubicBezTo>
                    <a:cubicBezTo>
                      <a:pt x="70" y="283"/>
                      <a:pt x="71" y="283"/>
                      <a:pt x="71" y="284"/>
                    </a:cubicBezTo>
                    <a:cubicBezTo>
                      <a:pt x="72" y="284"/>
                      <a:pt x="72" y="284"/>
                      <a:pt x="72" y="284"/>
                    </a:cubicBezTo>
                    <a:cubicBezTo>
                      <a:pt x="73" y="284"/>
                      <a:pt x="75" y="284"/>
                      <a:pt x="76" y="284"/>
                    </a:cubicBezTo>
                    <a:cubicBezTo>
                      <a:pt x="77" y="284"/>
                      <a:pt x="82" y="284"/>
                      <a:pt x="84" y="284"/>
                    </a:cubicBezTo>
                    <a:cubicBezTo>
                      <a:pt x="87" y="284"/>
                      <a:pt x="88" y="283"/>
                      <a:pt x="89" y="283"/>
                    </a:cubicBezTo>
                    <a:cubicBezTo>
                      <a:pt x="89" y="283"/>
                      <a:pt x="89" y="283"/>
                      <a:pt x="89" y="283"/>
                    </a:cubicBezTo>
                    <a:cubicBezTo>
                      <a:pt x="89" y="283"/>
                      <a:pt x="89" y="282"/>
                      <a:pt x="89" y="28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254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dirty="0">
                  <a:latin typeface="Bahnschrift SemiBold Condensed" panose="020B0502040204020203" pitchFamily="34" charset="0"/>
                </a:endParaRPr>
              </a:p>
            </p:txBody>
          </p:sp>
          <p:sp>
            <p:nvSpPr>
              <p:cNvPr id="51" name="Freeform 23">
                <a:extLst>
                  <a:ext uri="{FF2B5EF4-FFF2-40B4-BE49-F238E27FC236}">
                    <a16:creationId xmlns:a16="http://schemas.microsoft.com/office/drawing/2014/main" id="{8E70935D-E7CD-9CA7-B14E-EFE9200D3F4D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10064399" y="3266120"/>
                <a:ext cx="250508" cy="937799"/>
              </a:xfrm>
              <a:custGeom>
                <a:avLst/>
                <a:gdLst>
                  <a:gd name="T0" fmla="*/ 163 w 165"/>
                  <a:gd name="T1" fmla="*/ 158 h 618"/>
                  <a:gd name="T2" fmla="*/ 160 w 165"/>
                  <a:gd name="T3" fmla="*/ 117 h 618"/>
                  <a:gd name="T4" fmla="*/ 147 w 165"/>
                  <a:gd name="T5" fmla="*/ 102 h 618"/>
                  <a:gd name="T6" fmla="*/ 103 w 165"/>
                  <a:gd name="T7" fmla="*/ 7 h 618"/>
                  <a:gd name="T8" fmla="*/ 51 w 165"/>
                  <a:gd name="T9" fmla="*/ 43 h 618"/>
                  <a:gd name="T10" fmla="*/ 56 w 165"/>
                  <a:gd name="T11" fmla="*/ 96 h 618"/>
                  <a:gd name="T12" fmla="*/ 37 w 165"/>
                  <a:gd name="T13" fmla="*/ 110 h 618"/>
                  <a:gd name="T14" fmla="*/ 26 w 165"/>
                  <a:gd name="T15" fmla="*/ 143 h 618"/>
                  <a:gd name="T16" fmla="*/ 13 w 165"/>
                  <a:gd name="T17" fmla="*/ 212 h 618"/>
                  <a:gd name="T18" fmla="*/ 10 w 165"/>
                  <a:gd name="T19" fmla="*/ 260 h 618"/>
                  <a:gd name="T20" fmla="*/ 3 w 165"/>
                  <a:gd name="T21" fmla="*/ 319 h 618"/>
                  <a:gd name="T22" fmla="*/ 4 w 165"/>
                  <a:gd name="T23" fmla="*/ 344 h 618"/>
                  <a:gd name="T24" fmla="*/ 18 w 165"/>
                  <a:gd name="T25" fmla="*/ 355 h 618"/>
                  <a:gd name="T26" fmla="*/ 23 w 165"/>
                  <a:gd name="T27" fmla="*/ 350 h 618"/>
                  <a:gd name="T28" fmla="*/ 12 w 165"/>
                  <a:gd name="T29" fmla="*/ 341 h 618"/>
                  <a:gd name="T30" fmla="*/ 11 w 165"/>
                  <a:gd name="T31" fmla="*/ 327 h 618"/>
                  <a:gd name="T32" fmla="*/ 15 w 165"/>
                  <a:gd name="T33" fmla="*/ 336 h 618"/>
                  <a:gd name="T34" fmla="*/ 21 w 165"/>
                  <a:gd name="T35" fmla="*/ 326 h 618"/>
                  <a:gd name="T36" fmla="*/ 18 w 165"/>
                  <a:gd name="T37" fmla="*/ 297 h 618"/>
                  <a:gd name="T38" fmla="*/ 24 w 165"/>
                  <a:gd name="T39" fmla="*/ 315 h 618"/>
                  <a:gd name="T40" fmla="*/ 25 w 165"/>
                  <a:gd name="T41" fmla="*/ 368 h 618"/>
                  <a:gd name="T42" fmla="*/ 17 w 165"/>
                  <a:gd name="T43" fmla="*/ 412 h 618"/>
                  <a:gd name="T44" fmla="*/ 33 w 165"/>
                  <a:gd name="T45" fmla="*/ 418 h 618"/>
                  <a:gd name="T46" fmla="*/ 44 w 165"/>
                  <a:gd name="T47" fmla="*/ 450 h 618"/>
                  <a:gd name="T48" fmla="*/ 49 w 165"/>
                  <a:gd name="T49" fmla="*/ 532 h 618"/>
                  <a:gd name="T50" fmla="*/ 45 w 165"/>
                  <a:gd name="T51" fmla="*/ 572 h 618"/>
                  <a:gd name="T52" fmla="*/ 48 w 165"/>
                  <a:gd name="T53" fmla="*/ 594 h 618"/>
                  <a:gd name="T54" fmla="*/ 48 w 165"/>
                  <a:gd name="T55" fmla="*/ 602 h 618"/>
                  <a:gd name="T56" fmla="*/ 59 w 165"/>
                  <a:gd name="T57" fmla="*/ 617 h 618"/>
                  <a:gd name="T58" fmla="*/ 79 w 165"/>
                  <a:gd name="T59" fmla="*/ 599 h 618"/>
                  <a:gd name="T60" fmla="*/ 102 w 165"/>
                  <a:gd name="T61" fmla="*/ 573 h 618"/>
                  <a:gd name="T62" fmla="*/ 109 w 165"/>
                  <a:gd name="T63" fmla="*/ 596 h 618"/>
                  <a:gd name="T64" fmla="*/ 115 w 165"/>
                  <a:gd name="T65" fmla="*/ 567 h 618"/>
                  <a:gd name="T66" fmla="*/ 108 w 165"/>
                  <a:gd name="T67" fmla="*/ 543 h 618"/>
                  <a:gd name="T68" fmla="*/ 102 w 165"/>
                  <a:gd name="T69" fmla="*/ 478 h 618"/>
                  <a:gd name="T70" fmla="*/ 108 w 165"/>
                  <a:gd name="T71" fmla="*/ 428 h 618"/>
                  <a:gd name="T72" fmla="*/ 118 w 165"/>
                  <a:gd name="T73" fmla="*/ 420 h 618"/>
                  <a:gd name="T74" fmla="*/ 110 w 165"/>
                  <a:gd name="T75" fmla="*/ 359 h 618"/>
                  <a:gd name="T76" fmla="*/ 118 w 165"/>
                  <a:gd name="T77" fmla="*/ 351 h 618"/>
                  <a:gd name="T78" fmla="*/ 128 w 165"/>
                  <a:gd name="T79" fmla="*/ 343 h 618"/>
                  <a:gd name="T80" fmla="*/ 134 w 165"/>
                  <a:gd name="T81" fmla="*/ 309 h 618"/>
                  <a:gd name="T82" fmla="*/ 140 w 165"/>
                  <a:gd name="T83" fmla="*/ 296 h 618"/>
                  <a:gd name="T84" fmla="*/ 148 w 165"/>
                  <a:gd name="T85" fmla="*/ 267 h 618"/>
                  <a:gd name="T86" fmla="*/ 157 w 165"/>
                  <a:gd name="T87" fmla="*/ 250 h 618"/>
                  <a:gd name="T88" fmla="*/ 159 w 165"/>
                  <a:gd name="T89" fmla="*/ 235 h 618"/>
                  <a:gd name="T90" fmla="*/ 75 w 165"/>
                  <a:gd name="T91" fmla="*/ 566 h 618"/>
                  <a:gd name="T92" fmla="*/ 68 w 165"/>
                  <a:gd name="T93" fmla="*/ 561 h 618"/>
                  <a:gd name="T94" fmla="*/ 74 w 165"/>
                  <a:gd name="T95" fmla="*/ 499 h 618"/>
                  <a:gd name="T96" fmla="*/ 128 w 165"/>
                  <a:gd name="T97" fmla="*/ 233 h 618"/>
                  <a:gd name="T98" fmla="*/ 123 w 165"/>
                  <a:gd name="T99" fmla="*/ 240 h 618"/>
                  <a:gd name="T100" fmla="*/ 117 w 165"/>
                  <a:gd name="T101" fmla="*/ 220 h 618"/>
                  <a:gd name="T102" fmla="*/ 128 w 165"/>
                  <a:gd name="T103" fmla="*/ 208 h 618"/>
                  <a:gd name="T104" fmla="*/ 129 w 165"/>
                  <a:gd name="T105" fmla="*/ 200 h 618"/>
                  <a:gd name="T106" fmla="*/ 130 w 165"/>
                  <a:gd name="T107" fmla="*/ 224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5" h="618">
                    <a:moveTo>
                      <a:pt x="163" y="212"/>
                    </a:moveTo>
                    <a:cubicBezTo>
                      <a:pt x="163" y="211"/>
                      <a:pt x="161" y="207"/>
                      <a:pt x="161" y="206"/>
                    </a:cubicBezTo>
                    <a:cubicBezTo>
                      <a:pt x="160" y="206"/>
                      <a:pt x="160" y="205"/>
                      <a:pt x="160" y="204"/>
                    </a:cubicBezTo>
                    <a:cubicBezTo>
                      <a:pt x="161" y="204"/>
                      <a:pt x="162" y="191"/>
                      <a:pt x="162" y="188"/>
                    </a:cubicBezTo>
                    <a:cubicBezTo>
                      <a:pt x="162" y="184"/>
                      <a:pt x="163" y="173"/>
                      <a:pt x="163" y="168"/>
                    </a:cubicBezTo>
                    <a:cubicBezTo>
                      <a:pt x="163" y="163"/>
                      <a:pt x="163" y="159"/>
                      <a:pt x="163" y="158"/>
                    </a:cubicBezTo>
                    <a:cubicBezTo>
                      <a:pt x="163" y="157"/>
                      <a:pt x="163" y="156"/>
                      <a:pt x="163" y="154"/>
                    </a:cubicBezTo>
                    <a:cubicBezTo>
                      <a:pt x="163" y="151"/>
                      <a:pt x="162" y="143"/>
                      <a:pt x="162" y="140"/>
                    </a:cubicBezTo>
                    <a:cubicBezTo>
                      <a:pt x="161" y="137"/>
                      <a:pt x="160" y="132"/>
                      <a:pt x="160" y="131"/>
                    </a:cubicBezTo>
                    <a:cubicBezTo>
                      <a:pt x="160" y="130"/>
                      <a:pt x="160" y="130"/>
                      <a:pt x="160" y="129"/>
                    </a:cubicBezTo>
                    <a:cubicBezTo>
                      <a:pt x="160" y="127"/>
                      <a:pt x="160" y="126"/>
                      <a:pt x="160" y="125"/>
                    </a:cubicBezTo>
                    <a:cubicBezTo>
                      <a:pt x="160" y="123"/>
                      <a:pt x="161" y="118"/>
                      <a:pt x="160" y="117"/>
                    </a:cubicBezTo>
                    <a:cubicBezTo>
                      <a:pt x="160" y="116"/>
                      <a:pt x="160" y="115"/>
                      <a:pt x="159" y="114"/>
                    </a:cubicBezTo>
                    <a:cubicBezTo>
                      <a:pt x="159" y="112"/>
                      <a:pt x="158" y="110"/>
                      <a:pt x="157" y="109"/>
                    </a:cubicBezTo>
                    <a:cubicBezTo>
                      <a:pt x="157" y="107"/>
                      <a:pt x="155" y="106"/>
                      <a:pt x="155" y="106"/>
                    </a:cubicBezTo>
                    <a:cubicBezTo>
                      <a:pt x="154" y="105"/>
                      <a:pt x="152" y="105"/>
                      <a:pt x="151" y="105"/>
                    </a:cubicBezTo>
                    <a:cubicBezTo>
                      <a:pt x="151" y="104"/>
                      <a:pt x="150" y="104"/>
                      <a:pt x="150" y="104"/>
                    </a:cubicBezTo>
                    <a:cubicBezTo>
                      <a:pt x="150" y="103"/>
                      <a:pt x="148" y="103"/>
                      <a:pt x="147" y="102"/>
                    </a:cubicBezTo>
                    <a:cubicBezTo>
                      <a:pt x="146" y="102"/>
                      <a:pt x="144" y="100"/>
                      <a:pt x="143" y="100"/>
                    </a:cubicBezTo>
                    <a:cubicBezTo>
                      <a:pt x="142" y="99"/>
                      <a:pt x="139" y="97"/>
                      <a:pt x="138" y="97"/>
                    </a:cubicBezTo>
                    <a:cubicBezTo>
                      <a:pt x="137" y="96"/>
                      <a:pt x="137" y="96"/>
                      <a:pt x="135" y="92"/>
                    </a:cubicBezTo>
                    <a:cubicBezTo>
                      <a:pt x="134" y="89"/>
                      <a:pt x="129" y="76"/>
                      <a:pt x="128" y="72"/>
                    </a:cubicBezTo>
                    <a:cubicBezTo>
                      <a:pt x="127" y="69"/>
                      <a:pt x="118" y="35"/>
                      <a:pt x="115" y="27"/>
                    </a:cubicBezTo>
                    <a:cubicBezTo>
                      <a:pt x="113" y="18"/>
                      <a:pt x="107" y="11"/>
                      <a:pt x="103" y="7"/>
                    </a:cubicBezTo>
                    <a:cubicBezTo>
                      <a:pt x="99" y="3"/>
                      <a:pt x="91" y="0"/>
                      <a:pt x="86" y="0"/>
                    </a:cubicBezTo>
                    <a:cubicBezTo>
                      <a:pt x="81" y="0"/>
                      <a:pt x="76" y="2"/>
                      <a:pt x="74" y="3"/>
                    </a:cubicBezTo>
                    <a:cubicBezTo>
                      <a:pt x="72" y="4"/>
                      <a:pt x="69" y="6"/>
                      <a:pt x="68" y="6"/>
                    </a:cubicBezTo>
                    <a:cubicBezTo>
                      <a:pt x="66" y="6"/>
                      <a:pt x="63" y="9"/>
                      <a:pt x="58" y="12"/>
                    </a:cubicBezTo>
                    <a:cubicBezTo>
                      <a:pt x="54" y="15"/>
                      <a:pt x="52" y="18"/>
                      <a:pt x="51" y="22"/>
                    </a:cubicBezTo>
                    <a:cubicBezTo>
                      <a:pt x="50" y="26"/>
                      <a:pt x="51" y="37"/>
                      <a:pt x="51" y="43"/>
                    </a:cubicBezTo>
                    <a:cubicBezTo>
                      <a:pt x="52" y="50"/>
                      <a:pt x="54" y="57"/>
                      <a:pt x="54" y="60"/>
                    </a:cubicBezTo>
                    <a:cubicBezTo>
                      <a:pt x="54" y="62"/>
                      <a:pt x="55" y="67"/>
                      <a:pt x="56" y="70"/>
                    </a:cubicBezTo>
                    <a:cubicBezTo>
                      <a:pt x="56" y="73"/>
                      <a:pt x="58" y="80"/>
                      <a:pt x="58" y="83"/>
                    </a:cubicBezTo>
                    <a:cubicBezTo>
                      <a:pt x="59" y="86"/>
                      <a:pt x="60" y="87"/>
                      <a:pt x="60" y="89"/>
                    </a:cubicBezTo>
                    <a:cubicBezTo>
                      <a:pt x="60" y="92"/>
                      <a:pt x="59" y="93"/>
                      <a:pt x="58" y="94"/>
                    </a:cubicBezTo>
                    <a:cubicBezTo>
                      <a:pt x="57" y="95"/>
                      <a:pt x="57" y="94"/>
                      <a:pt x="56" y="96"/>
                    </a:cubicBezTo>
                    <a:cubicBezTo>
                      <a:pt x="55" y="97"/>
                      <a:pt x="54" y="99"/>
                      <a:pt x="53" y="100"/>
                    </a:cubicBezTo>
                    <a:cubicBezTo>
                      <a:pt x="52" y="101"/>
                      <a:pt x="52" y="101"/>
                      <a:pt x="51" y="101"/>
                    </a:cubicBezTo>
                    <a:cubicBezTo>
                      <a:pt x="50" y="102"/>
                      <a:pt x="49" y="102"/>
                      <a:pt x="48" y="103"/>
                    </a:cubicBezTo>
                    <a:cubicBezTo>
                      <a:pt x="46" y="103"/>
                      <a:pt x="45" y="104"/>
                      <a:pt x="43" y="105"/>
                    </a:cubicBezTo>
                    <a:cubicBezTo>
                      <a:pt x="41" y="106"/>
                      <a:pt x="40" y="107"/>
                      <a:pt x="39" y="108"/>
                    </a:cubicBezTo>
                    <a:cubicBezTo>
                      <a:pt x="38" y="109"/>
                      <a:pt x="38" y="109"/>
                      <a:pt x="37" y="110"/>
                    </a:cubicBezTo>
                    <a:cubicBezTo>
                      <a:pt x="36" y="111"/>
                      <a:pt x="36" y="110"/>
                      <a:pt x="35" y="111"/>
                    </a:cubicBezTo>
                    <a:cubicBezTo>
                      <a:pt x="34" y="112"/>
                      <a:pt x="33" y="115"/>
                      <a:pt x="32" y="116"/>
                    </a:cubicBezTo>
                    <a:cubicBezTo>
                      <a:pt x="32" y="118"/>
                      <a:pt x="31" y="120"/>
                      <a:pt x="31" y="121"/>
                    </a:cubicBezTo>
                    <a:cubicBezTo>
                      <a:pt x="30" y="123"/>
                      <a:pt x="29" y="127"/>
                      <a:pt x="29" y="129"/>
                    </a:cubicBezTo>
                    <a:cubicBezTo>
                      <a:pt x="29" y="130"/>
                      <a:pt x="28" y="134"/>
                      <a:pt x="28" y="136"/>
                    </a:cubicBezTo>
                    <a:cubicBezTo>
                      <a:pt x="27" y="139"/>
                      <a:pt x="27" y="141"/>
                      <a:pt x="26" y="143"/>
                    </a:cubicBezTo>
                    <a:cubicBezTo>
                      <a:pt x="26" y="146"/>
                      <a:pt x="24" y="153"/>
                      <a:pt x="24" y="157"/>
                    </a:cubicBezTo>
                    <a:cubicBezTo>
                      <a:pt x="23" y="160"/>
                      <a:pt x="21" y="168"/>
                      <a:pt x="21" y="171"/>
                    </a:cubicBezTo>
                    <a:cubicBezTo>
                      <a:pt x="20" y="174"/>
                      <a:pt x="18" y="183"/>
                      <a:pt x="18" y="186"/>
                    </a:cubicBezTo>
                    <a:cubicBezTo>
                      <a:pt x="17" y="188"/>
                      <a:pt x="16" y="195"/>
                      <a:pt x="16" y="196"/>
                    </a:cubicBezTo>
                    <a:cubicBezTo>
                      <a:pt x="16" y="197"/>
                      <a:pt x="15" y="201"/>
                      <a:pt x="15" y="203"/>
                    </a:cubicBezTo>
                    <a:cubicBezTo>
                      <a:pt x="14" y="206"/>
                      <a:pt x="13" y="209"/>
                      <a:pt x="13" y="212"/>
                    </a:cubicBezTo>
                    <a:cubicBezTo>
                      <a:pt x="12" y="214"/>
                      <a:pt x="11" y="218"/>
                      <a:pt x="11" y="220"/>
                    </a:cubicBezTo>
                    <a:cubicBezTo>
                      <a:pt x="11" y="222"/>
                      <a:pt x="12" y="224"/>
                      <a:pt x="12" y="225"/>
                    </a:cubicBezTo>
                    <a:cubicBezTo>
                      <a:pt x="12" y="226"/>
                      <a:pt x="12" y="231"/>
                      <a:pt x="13" y="232"/>
                    </a:cubicBezTo>
                    <a:cubicBezTo>
                      <a:pt x="13" y="232"/>
                      <a:pt x="12" y="233"/>
                      <a:pt x="12" y="235"/>
                    </a:cubicBezTo>
                    <a:cubicBezTo>
                      <a:pt x="12" y="236"/>
                      <a:pt x="11" y="242"/>
                      <a:pt x="11" y="244"/>
                    </a:cubicBezTo>
                    <a:cubicBezTo>
                      <a:pt x="11" y="245"/>
                      <a:pt x="10" y="256"/>
                      <a:pt x="10" y="260"/>
                    </a:cubicBezTo>
                    <a:cubicBezTo>
                      <a:pt x="10" y="264"/>
                      <a:pt x="10" y="269"/>
                      <a:pt x="10" y="276"/>
                    </a:cubicBezTo>
                    <a:cubicBezTo>
                      <a:pt x="9" y="282"/>
                      <a:pt x="8" y="290"/>
                      <a:pt x="8" y="290"/>
                    </a:cubicBezTo>
                    <a:cubicBezTo>
                      <a:pt x="8" y="291"/>
                      <a:pt x="8" y="292"/>
                      <a:pt x="8" y="293"/>
                    </a:cubicBezTo>
                    <a:cubicBezTo>
                      <a:pt x="8" y="294"/>
                      <a:pt x="7" y="300"/>
                      <a:pt x="6" y="302"/>
                    </a:cubicBezTo>
                    <a:cubicBezTo>
                      <a:pt x="6" y="305"/>
                      <a:pt x="5" y="308"/>
                      <a:pt x="4" y="312"/>
                    </a:cubicBezTo>
                    <a:cubicBezTo>
                      <a:pt x="4" y="316"/>
                      <a:pt x="4" y="317"/>
                      <a:pt x="3" y="319"/>
                    </a:cubicBezTo>
                    <a:cubicBezTo>
                      <a:pt x="3" y="320"/>
                      <a:pt x="3" y="321"/>
                      <a:pt x="3" y="323"/>
                    </a:cubicBezTo>
                    <a:cubicBezTo>
                      <a:pt x="3" y="324"/>
                      <a:pt x="3" y="325"/>
                      <a:pt x="2" y="327"/>
                    </a:cubicBezTo>
                    <a:cubicBezTo>
                      <a:pt x="2" y="329"/>
                      <a:pt x="1" y="331"/>
                      <a:pt x="1" y="332"/>
                    </a:cubicBezTo>
                    <a:cubicBezTo>
                      <a:pt x="0" y="333"/>
                      <a:pt x="1" y="333"/>
                      <a:pt x="1" y="334"/>
                    </a:cubicBezTo>
                    <a:cubicBezTo>
                      <a:pt x="1" y="334"/>
                      <a:pt x="2" y="337"/>
                      <a:pt x="3" y="340"/>
                    </a:cubicBezTo>
                    <a:cubicBezTo>
                      <a:pt x="4" y="342"/>
                      <a:pt x="4" y="342"/>
                      <a:pt x="4" y="344"/>
                    </a:cubicBezTo>
                    <a:cubicBezTo>
                      <a:pt x="5" y="345"/>
                      <a:pt x="6" y="345"/>
                      <a:pt x="6" y="345"/>
                    </a:cubicBezTo>
                    <a:cubicBezTo>
                      <a:pt x="6" y="345"/>
                      <a:pt x="6" y="346"/>
                      <a:pt x="8" y="346"/>
                    </a:cubicBezTo>
                    <a:cubicBezTo>
                      <a:pt x="9" y="347"/>
                      <a:pt x="10" y="348"/>
                      <a:pt x="11" y="349"/>
                    </a:cubicBezTo>
                    <a:cubicBezTo>
                      <a:pt x="12" y="350"/>
                      <a:pt x="14" y="351"/>
                      <a:pt x="14" y="352"/>
                    </a:cubicBezTo>
                    <a:cubicBezTo>
                      <a:pt x="14" y="352"/>
                      <a:pt x="15" y="352"/>
                      <a:pt x="16" y="353"/>
                    </a:cubicBezTo>
                    <a:cubicBezTo>
                      <a:pt x="17" y="354"/>
                      <a:pt x="18" y="354"/>
                      <a:pt x="18" y="355"/>
                    </a:cubicBezTo>
                    <a:cubicBezTo>
                      <a:pt x="19" y="355"/>
                      <a:pt x="20" y="356"/>
                      <a:pt x="21" y="357"/>
                    </a:cubicBezTo>
                    <a:cubicBezTo>
                      <a:pt x="21" y="357"/>
                      <a:pt x="21" y="357"/>
                      <a:pt x="22" y="357"/>
                    </a:cubicBezTo>
                    <a:cubicBezTo>
                      <a:pt x="22" y="356"/>
                      <a:pt x="22" y="356"/>
                      <a:pt x="22" y="355"/>
                    </a:cubicBezTo>
                    <a:cubicBezTo>
                      <a:pt x="22" y="354"/>
                      <a:pt x="22" y="353"/>
                      <a:pt x="22" y="353"/>
                    </a:cubicBezTo>
                    <a:cubicBezTo>
                      <a:pt x="22" y="352"/>
                      <a:pt x="22" y="353"/>
                      <a:pt x="23" y="352"/>
                    </a:cubicBezTo>
                    <a:cubicBezTo>
                      <a:pt x="24" y="351"/>
                      <a:pt x="23" y="351"/>
                      <a:pt x="23" y="350"/>
                    </a:cubicBezTo>
                    <a:cubicBezTo>
                      <a:pt x="23" y="349"/>
                      <a:pt x="21" y="348"/>
                      <a:pt x="21" y="347"/>
                    </a:cubicBezTo>
                    <a:cubicBezTo>
                      <a:pt x="20" y="347"/>
                      <a:pt x="19" y="347"/>
                      <a:pt x="19" y="347"/>
                    </a:cubicBezTo>
                    <a:cubicBezTo>
                      <a:pt x="18" y="346"/>
                      <a:pt x="18" y="346"/>
                      <a:pt x="18" y="346"/>
                    </a:cubicBezTo>
                    <a:cubicBezTo>
                      <a:pt x="18" y="345"/>
                      <a:pt x="18" y="344"/>
                      <a:pt x="17" y="344"/>
                    </a:cubicBezTo>
                    <a:cubicBezTo>
                      <a:pt x="17" y="343"/>
                      <a:pt x="14" y="342"/>
                      <a:pt x="14" y="342"/>
                    </a:cubicBezTo>
                    <a:cubicBezTo>
                      <a:pt x="13" y="341"/>
                      <a:pt x="13" y="341"/>
                      <a:pt x="12" y="341"/>
                    </a:cubicBezTo>
                    <a:cubicBezTo>
                      <a:pt x="12" y="340"/>
                      <a:pt x="12" y="340"/>
                      <a:pt x="12" y="339"/>
                    </a:cubicBezTo>
                    <a:cubicBezTo>
                      <a:pt x="12" y="338"/>
                      <a:pt x="11" y="337"/>
                      <a:pt x="11" y="336"/>
                    </a:cubicBezTo>
                    <a:cubicBezTo>
                      <a:pt x="11" y="335"/>
                      <a:pt x="10" y="334"/>
                      <a:pt x="10" y="333"/>
                    </a:cubicBezTo>
                    <a:cubicBezTo>
                      <a:pt x="10" y="333"/>
                      <a:pt x="10" y="332"/>
                      <a:pt x="10" y="332"/>
                    </a:cubicBezTo>
                    <a:cubicBezTo>
                      <a:pt x="10" y="331"/>
                      <a:pt x="10" y="328"/>
                      <a:pt x="10" y="328"/>
                    </a:cubicBezTo>
                    <a:cubicBezTo>
                      <a:pt x="10" y="327"/>
                      <a:pt x="11" y="327"/>
                      <a:pt x="11" y="327"/>
                    </a:cubicBezTo>
                    <a:cubicBezTo>
                      <a:pt x="12" y="327"/>
                      <a:pt x="12" y="326"/>
                      <a:pt x="12" y="326"/>
                    </a:cubicBezTo>
                    <a:cubicBezTo>
                      <a:pt x="12" y="326"/>
                      <a:pt x="12" y="326"/>
                      <a:pt x="13" y="326"/>
                    </a:cubicBezTo>
                    <a:cubicBezTo>
                      <a:pt x="14" y="326"/>
                      <a:pt x="14" y="326"/>
                      <a:pt x="14" y="325"/>
                    </a:cubicBezTo>
                    <a:cubicBezTo>
                      <a:pt x="15" y="325"/>
                      <a:pt x="15" y="325"/>
                      <a:pt x="15" y="326"/>
                    </a:cubicBezTo>
                    <a:cubicBezTo>
                      <a:pt x="16" y="328"/>
                      <a:pt x="15" y="330"/>
                      <a:pt x="15" y="331"/>
                    </a:cubicBezTo>
                    <a:cubicBezTo>
                      <a:pt x="15" y="332"/>
                      <a:pt x="15" y="334"/>
                      <a:pt x="15" y="336"/>
                    </a:cubicBezTo>
                    <a:cubicBezTo>
                      <a:pt x="16" y="337"/>
                      <a:pt x="17" y="340"/>
                      <a:pt x="18" y="341"/>
                    </a:cubicBezTo>
                    <a:cubicBezTo>
                      <a:pt x="19" y="342"/>
                      <a:pt x="21" y="342"/>
                      <a:pt x="22" y="342"/>
                    </a:cubicBezTo>
                    <a:cubicBezTo>
                      <a:pt x="22" y="341"/>
                      <a:pt x="22" y="341"/>
                      <a:pt x="22" y="340"/>
                    </a:cubicBezTo>
                    <a:cubicBezTo>
                      <a:pt x="22" y="340"/>
                      <a:pt x="22" y="338"/>
                      <a:pt x="22" y="337"/>
                    </a:cubicBezTo>
                    <a:cubicBezTo>
                      <a:pt x="22" y="336"/>
                      <a:pt x="22" y="333"/>
                      <a:pt x="21" y="331"/>
                    </a:cubicBezTo>
                    <a:cubicBezTo>
                      <a:pt x="21" y="329"/>
                      <a:pt x="21" y="327"/>
                      <a:pt x="21" y="326"/>
                    </a:cubicBezTo>
                    <a:cubicBezTo>
                      <a:pt x="21" y="324"/>
                      <a:pt x="21" y="322"/>
                      <a:pt x="21" y="321"/>
                    </a:cubicBezTo>
                    <a:cubicBezTo>
                      <a:pt x="21" y="320"/>
                      <a:pt x="21" y="318"/>
                      <a:pt x="22" y="316"/>
                    </a:cubicBezTo>
                    <a:cubicBezTo>
                      <a:pt x="22" y="315"/>
                      <a:pt x="21" y="311"/>
                      <a:pt x="21" y="310"/>
                    </a:cubicBezTo>
                    <a:cubicBezTo>
                      <a:pt x="21" y="308"/>
                      <a:pt x="19" y="305"/>
                      <a:pt x="19" y="304"/>
                    </a:cubicBezTo>
                    <a:cubicBezTo>
                      <a:pt x="18" y="303"/>
                      <a:pt x="18" y="302"/>
                      <a:pt x="18" y="301"/>
                    </a:cubicBezTo>
                    <a:cubicBezTo>
                      <a:pt x="18" y="300"/>
                      <a:pt x="18" y="298"/>
                      <a:pt x="18" y="297"/>
                    </a:cubicBezTo>
                    <a:cubicBezTo>
                      <a:pt x="18" y="297"/>
                      <a:pt x="18" y="297"/>
                      <a:pt x="19" y="297"/>
                    </a:cubicBezTo>
                    <a:cubicBezTo>
                      <a:pt x="19" y="297"/>
                      <a:pt x="20" y="297"/>
                      <a:pt x="21" y="297"/>
                    </a:cubicBezTo>
                    <a:cubicBezTo>
                      <a:pt x="22" y="298"/>
                      <a:pt x="22" y="298"/>
                      <a:pt x="22" y="297"/>
                    </a:cubicBezTo>
                    <a:cubicBezTo>
                      <a:pt x="23" y="297"/>
                      <a:pt x="23" y="297"/>
                      <a:pt x="23" y="298"/>
                    </a:cubicBezTo>
                    <a:cubicBezTo>
                      <a:pt x="23" y="299"/>
                      <a:pt x="23" y="301"/>
                      <a:pt x="23" y="304"/>
                    </a:cubicBezTo>
                    <a:cubicBezTo>
                      <a:pt x="23" y="307"/>
                      <a:pt x="24" y="312"/>
                      <a:pt x="24" y="315"/>
                    </a:cubicBezTo>
                    <a:cubicBezTo>
                      <a:pt x="24" y="317"/>
                      <a:pt x="25" y="325"/>
                      <a:pt x="25" y="329"/>
                    </a:cubicBezTo>
                    <a:cubicBezTo>
                      <a:pt x="26" y="332"/>
                      <a:pt x="26" y="343"/>
                      <a:pt x="26" y="345"/>
                    </a:cubicBezTo>
                    <a:cubicBezTo>
                      <a:pt x="26" y="347"/>
                      <a:pt x="26" y="352"/>
                      <a:pt x="26" y="354"/>
                    </a:cubicBezTo>
                    <a:cubicBezTo>
                      <a:pt x="26" y="355"/>
                      <a:pt x="26" y="358"/>
                      <a:pt x="26" y="360"/>
                    </a:cubicBezTo>
                    <a:cubicBezTo>
                      <a:pt x="26" y="361"/>
                      <a:pt x="26" y="363"/>
                      <a:pt x="25" y="364"/>
                    </a:cubicBezTo>
                    <a:cubicBezTo>
                      <a:pt x="25" y="365"/>
                      <a:pt x="25" y="367"/>
                      <a:pt x="25" y="368"/>
                    </a:cubicBezTo>
                    <a:cubicBezTo>
                      <a:pt x="26" y="369"/>
                      <a:pt x="25" y="372"/>
                      <a:pt x="25" y="375"/>
                    </a:cubicBezTo>
                    <a:cubicBezTo>
                      <a:pt x="25" y="377"/>
                      <a:pt x="23" y="386"/>
                      <a:pt x="23" y="388"/>
                    </a:cubicBezTo>
                    <a:cubicBezTo>
                      <a:pt x="22" y="390"/>
                      <a:pt x="21" y="395"/>
                      <a:pt x="21" y="397"/>
                    </a:cubicBezTo>
                    <a:cubicBezTo>
                      <a:pt x="20" y="398"/>
                      <a:pt x="19" y="402"/>
                      <a:pt x="19" y="404"/>
                    </a:cubicBezTo>
                    <a:cubicBezTo>
                      <a:pt x="18" y="405"/>
                      <a:pt x="17" y="410"/>
                      <a:pt x="17" y="411"/>
                    </a:cubicBezTo>
                    <a:cubicBezTo>
                      <a:pt x="16" y="412"/>
                      <a:pt x="16" y="412"/>
                      <a:pt x="17" y="412"/>
                    </a:cubicBezTo>
                    <a:cubicBezTo>
                      <a:pt x="17" y="412"/>
                      <a:pt x="21" y="413"/>
                      <a:pt x="22" y="413"/>
                    </a:cubicBezTo>
                    <a:cubicBezTo>
                      <a:pt x="22" y="413"/>
                      <a:pt x="22" y="414"/>
                      <a:pt x="22" y="414"/>
                    </a:cubicBezTo>
                    <a:cubicBezTo>
                      <a:pt x="22" y="415"/>
                      <a:pt x="22" y="415"/>
                      <a:pt x="22" y="415"/>
                    </a:cubicBezTo>
                    <a:cubicBezTo>
                      <a:pt x="23" y="416"/>
                      <a:pt x="24" y="416"/>
                      <a:pt x="25" y="416"/>
                    </a:cubicBezTo>
                    <a:cubicBezTo>
                      <a:pt x="27" y="417"/>
                      <a:pt x="32" y="417"/>
                      <a:pt x="33" y="417"/>
                    </a:cubicBezTo>
                    <a:cubicBezTo>
                      <a:pt x="34" y="418"/>
                      <a:pt x="34" y="418"/>
                      <a:pt x="33" y="418"/>
                    </a:cubicBezTo>
                    <a:cubicBezTo>
                      <a:pt x="33" y="419"/>
                      <a:pt x="34" y="419"/>
                      <a:pt x="36" y="420"/>
                    </a:cubicBezTo>
                    <a:cubicBezTo>
                      <a:pt x="37" y="420"/>
                      <a:pt x="40" y="421"/>
                      <a:pt x="41" y="421"/>
                    </a:cubicBezTo>
                    <a:cubicBezTo>
                      <a:pt x="41" y="421"/>
                      <a:pt x="41" y="421"/>
                      <a:pt x="41" y="422"/>
                    </a:cubicBezTo>
                    <a:cubicBezTo>
                      <a:pt x="41" y="422"/>
                      <a:pt x="42" y="425"/>
                      <a:pt x="42" y="427"/>
                    </a:cubicBezTo>
                    <a:cubicBezTo>
                      <a:pt x="43" y="429"/>
                      <a:pt x="44" y="435"/>
                      <a:pt x="45" y="438"/>
                    </a:cubicBezTo>
                    <a:cubicBezTo>
                      <a:pt x="45" y="442"/>
                      <a:pt x="45" y="448"/>
                      <a:pt x="44" y="450"/>
                    </a:cubicBezTo>
                    <a:cubicBezTo>
                      <a:pt x="44" y="453"/>
                      <a:pt x="43" y="458"/>
                      <a:pt x="43" y="462"/>
                    </a:cubicBezTo>
                    <a:cubicBezTo>
                      <a:pt x="43" y="466"/>
                      <a:pt x="42" y="469"/>
                      <a:pt x="43" y="472"/>
                    </a:cubicBezTo>
                    <a:cubicBezTo>
                      <a:pt x="43" y="476"/>
                      <a:pt x="44" y="480"/>
                      <a:pt x="44" y="482"/>
                    </a:cubicBezTo>
                    <a:cubicBezTo>
                      <a:pt x="45" y="485"/>
                      <a:pt x="45" y="494"/>
                      <a:pt x="46" y="499"/>
                    </a:cubicBezTo>
                    <a:cubicBezTo>
                      <a:pt x="46" y="503"/>
                      <a:pt x="47" y="512"/>
                      <a:pt x="48" y="518"/>
                    </a:cubicBezTo>
                    <a:cubicBezTo>
                      <a:pt x="49" y="525"/>
                      <a:pt x="49" y="527"/>
                      <a:pt x="49" y="532"/>
                    </a:cubicBezTo>
                    <a:cubicBezTo>
                      <a:pt x="49" y="542"/>
                      <a:pt x="49" y="546"/>
                      <a:pt x="48" y="547"/>
                    </a:cubicBezTo>
                    <a:cubicBezTo>
                      <a:pt x="48" y="548"/>
                      <a:pt x="46" y="552"/>
                      <a:pt x="45" y="555"/>
                    </a:cubicBezTo>
                    <a:cubicBezTo>
                      <a:pt x="44" y="558"/>
                      <a:pt x="45" y="560"/>
                      <a:pt x="46" y="562"/>
                    </a:cubicBezTo>
                    <a:cubicBezTo>
                      <a:pt x="46" y="563"/>
                      <a:pt x="46" y="564"/>
                      <a:pt x="46" y="565"/>
                    </a:cubicBezTo>
                    <a:cubicBezTo>
                      <a:pt x="46" y="566"/>
                      <a:pt x="45" y="567"/>
                      <a:pt x="45" y="568"/>
                    </a:cubicBezTo>
                    <a:cubicBezTo>
                      <a:pt x="45" y="569"/>
                      <a:pt x="45" y="571"/>
                      <a:pt x="45" y="572"/>
                    </a:cubicBezTo>
                    <a:cubicBezTo>
                      <a:pt x="46" y="574"/>
                      <a:pt x="46" y="575"/>
                      <a:pt x="46" y="577"/>
                    </a:cubicBezTo>
                    <a:cubicBezTo>
                      <a:pt x="46" y="578"/>
                      <a:pt x="46" y="579"/>
                      <a:pt x="47" y="581"/>
                    </a:cubicBezTo>
                    <a:cubicBezTo>
                      <a:pt x="47" y="582"/>
                      <a:pt x="47" y="581"/>
                      <a:pt x="47" y="582"/>
                    </a:cubicBezTo>
                    <a:cubicBezTo>
                      <a:pt x="47" y="584"/>
                      <a:pt x="48" y="587"/>
                      <a:pt x="48" y="589"/>
                    </a:cubicBezTo>
                    <a:cubicBezTo>
                      <a:pt x="49" y="591"/>
                      <a:pt x="49" y="593"/>
                      <a:pt x="49" y="593"/>
                    </a:cubicBezTo>
                    <a:cubicBezTo>
                      <a:pt x="49" y="594"/>
                      <a:pt x="49" y="594"/>
                      <a:pt x="48" y="594"/>
                    </a:cubicBezTo>
                    <a:cubicBezTo>
                      <a:pt x="47" y="594"/>
                      <a:pt x="45" y="594"/>
                      <a:pt x="44" y="595"/>
                    </a:cubicBezTo>
                    <a:cubicBezTo>
                      <a:pt x="43" y="595"/>
                      <a:pt x="40" y="595"/>
                      <a:pt x="40" y="596"/>
                    </a:cubicBezTo>
                    <a:cubicBezTo>
                      <a:pt x="39" y="596"/>
                      <a:pt x="39" y="597"/>
                      <a:pt x="39" y="598"/>
                    </a:cubicBezTo>
                    <a:cubicBezTo>
                      <a:pt x="40" y="599"/>
                      <a:pt x="41" y="600"/>
                      <a:pt x="43" y="600"/>
                    </a:cubicBezTo>
                    <a:cubicBezTo>
                      <a:pt x="45" y="600"/>
                      <a:pt x="47" y="600"/>
                      <a:pt x="48" y="601"/>
                    </a:cubicBezTo>
                    <a:cubicBezTo>
                      <a:pt x="49" y="601"/>
                      <a:pt x="48" y="601"/>
                      <a:pt x="48" y="602"/>
                    </a:cubicBezTo>
                    <a:cubicBezTo>
                      <a:pt x="48" y="604"/>
                      <a:pt x="48" y="604"/>
                      <a:pt x="48" y="607"/>
                    </a:cubicBezTo>
                    <a:cubicBezTo>
                      <a:pt x="48" y="609"/>
                      <a:pt x="48" y="609"/>
                      <a:pt x="49" y="610"/>
                    </a:cubicBezTo>
                    <a:cubicBezTo>
                      <a:pt x="49" y="611"/>
                      <a:pt x="49" y="612"/>
                      <a:pt x="49" y="612"/>
                    </a:cubicBezTo>
                    <a:cubicBezTo>
                      <a:pt x="49" y="613"/>
                      <a:pt x="50" y="613"/>
                      <a:pt x="51" y="614"/>
                    </a:cubicBezTo>
                    <a:cubicBezTo>
                      <a:pt x="52" y="615"/>
                      <a:pt x="53" y="616"/>
                      <a:pt x="54" y="616"/>
                    </a:cubicBezTo>
                    <a:cubicBezTo>
                      <a:pt x="56" y="617"/>
                      <a:pt x="57" y="617"/>
                      <a:pt x="59" y="617"/>
                    </a:cubicBezTo>
                    <a:cubicBezTo>
                      <a:pt x="60" y="618"/>
                      <a:pt x="63" y="618"/>
                      <a:pt x="65" y="618"/>
                    </a:cubicBezTo>
                    <a:cubicBezTo>
                      <a:pt x="66" y="618"/>
                      <a:pt x="70" y="618"/>
                      <a:pt x="71" y="617"/>
                    </a:cubicBezTo>
                    <a:cubicBezTo>
                      <a:pt x="72" y="616"/>
                      <a:pt x="76" y="614"/>
                      <a:pt x="77" y="612"/>
                    </a:cubicBezTo>
                    <a:cubicBezTo>
                      <a:pt x="79" y="610"/>
                      <a:pt x="79" y="608"/>
                      <a:pt x="79" y="605"/>
                    </a:cubicBezTo>
                    <a:cubicBezTo>
                      <a:pt x="79" y="602"/>
                      <a:pt x="78" y="600"/>
                      <a:pt x="78" y="600"/>
                    </a:cubicBezTo>
                    <a:cubicBezTo>
                      <a:pt x="78" y="599"/>
                      <a:pt x="78" y="599"/>
                      <a:pt x="79" y="599"/>
                    </a:cubicBezTo>
                    <a:cubicBezTo>
                      <a:pt x="81" y="598"/>
                      <a:pt x="84" y="596"/>
                      <a:pt x="85" y="595"/>
                    </a:cubicBezTo>
                    <a:cubicBezTo>
                      <a:pt x="87" y="594"/>
                      <a:pt x="88" y="592"/>
                      <a:pt x="89" y="591"/>
                    </a:cubicBezTo>
                    <a:cubicBezTo>
                      <a:pt x="89" y="590"/>
                      <a:pt x="91" y="587"/>
                      <a:pt x="92" y="586"/>
                    </a:cubicBezTo>
                    <a:cubicBezTo>
                      <a:pt x="92" y="583"/>
                      <a:pt x="95" y="580"/>
                      <a:pt x="96" y="579"/>
                    </a:cubicBezTo>
                    <a:cubicBezTo>
                      <a:pt x="96" y="578"/>
                      <a:pt x="100" y="575"/>
                      <a:pt x="101" y="574"/>
                    </a:cubicBezTo>
                    <a:cubicBezTo>
                      <a:pt x="102" y="573"/>
                      <a:pt x="101" y="573"/>
                      <a:pt x="102" y="573"/>
                    </a:cubicBezTo>
                    <a:cubicBezTo>
                      <a:pt x="103" y="573"/>
                      <a:pt x="104" y="573"/>
                      <a:pt x="104" y="572"/>
                    </a:cubicBezTo>
                    <a:cubicBezTo>
                      <a:pt x="105" y="572"/>
                      <a:pt x="105" y="572"/>
                      <a:pt x="106" y="573"/>
                    </a:cubicBezTo>
                    <a:cubicBezTo>
                      <a:pt x="107" y="573"/>
                      <a:pt x="107" y="574"/>
                      <a:pt x="108" y="576"/>
                    </a:cubicBezTo>
                    <a:cubicBezTo>
                      <a:pt x="108" y="577"/>
                      <a:pt x="109" y="588"/>
                      <a:pt x="109" y="590"/>
                    </a:cubicBezTo>
                    <a:cubicBezTo>
                      <a:pt x="109" y="592"/>
                      <a:pt x="109" y="594"/>
                      <a:pt x="109" y="594"/>
                    </a:cubicBezTo>
                    <a:cubicBezTo>
                      <a:pt x="109" y="595"/>
                      <a:pt x="108" y="596"/>
                      <a:pt x="109" y="596"/>
                    </a:cubicBezTo>
                    <a:cubicBezTo>
                      <a:pt x="110" y="596"/>
                      <a:pt x="111" y="596"/>
                      <a:pt x="112" y="596"/>
                    </a:cubicBezTo>
                    <a:cubicBezTo>
                      <a:pt x="112" y="595"/>
                      <a:pt x="112" y="595"/>
                      <a:pt x="112" y="595"/>
                    </a:cubicBezTo>
                    <a:cubicBezTo>
                      <a:pt x="113" y="595"/>
                      <a:pt x="113" y="595"/>
                      <a:pt x="113" y="594"/>
                    </a:cubicBezTo>
                    <a:cubicBezTo>
                      <a:pt x="113" y="594"/>
                      <a:pt x="112" y="591"/>
                      <a:pt x="112" y="586"/>
                    </a:cubicBezTo>
                    <a:cubicBezTo>
                      <a:pt x="111" y="581"/>
                      <a:pt x="112" y="575"/>
                      <a:pt x="112" y="573"/>
                    </a:cubicBezTo>
                    <a:cubicBezTo>
                      <a:pt x="112" y="570"/>
                      <a:pt x="114" y="568"/>
                      <a:pt x="115" y="567"/>
                    </a:cubicBezTo>
                    <a:cubicBezTo>
                      <a:pt x="116" y="565"/>
                      <a:pt x="117" y="563"/>
                      <a:pt x="117" y="563"/>
                    </a:cubicBezTo>
                    <a:cubicBezTo>
                      <a:pt x="118" y="562"/>
                      <a:pt x="118" y="562"/>
                      <a:pt x="118" y="561"/>
                    </a:cubicBezTo>
                    <a:cubicBezTo>
                      <a:pt x="118" y="561"/>
                      <a:pt x="118" y="560"/>
                      <a:pt x="118" y="559"/>
                    </a:cubicBezTo>
                    <a:cubicBezTo>
                      <a:pt x="118" y="558"/>
                      <a:pt x="117" y="554"/>
                      <a:pt x="116" y="552"/>
                    </a:cubicBezTo>
                    <a:cubicBezTo>
                      <a:pt x="115" y="550"/>
                      <a:pt x="112" y="546"/>
                      <a:pt x="111" y="545"/>
                    </a:cubicBezTo>
                    <a:cubicBezTo>
                      <a:pt x="109" y="543"/>
                      <a:pt x="108" y="543"/>
                      <a:pt x="108" y="543"/>
                    </a:cubicBezTo>
                    <a:cubicBezTo>
                      <a:pt x="107" y="542"/>
                      <a:pt x="108" y="542"/>
                      <a:pt x="107" y="542"/>
                    </a:cubicBezTo>
                    <a:cubicBezTo>
                      <a:pt x="107" y="542"/>
                      <a:pt x="107" y="541"/>
                      <a:pt x="106" y="538"/>
                    </a:cubicBezTo>
                    <a:cubicBezTo>
                      <a:pt x="106" y="535"/>
                      <a:pt x="105" y="531"/>
                      <a:pt x="104" y="526"/>
                    </a:cubicBezTo>
                    <a:cubicBezTo>
                      <a:pt x="103" y="522"/>
                      <a:pt x="103" y="516"/>
                      <a:pt x="103" y="513"/>
                    </a:cubicBezTo>
                    <a:cubicBezTo>
                      <a:pt x="103" y="510"/>
                      <a:pt x="103" y="498"/>
                      <a:pt x="103" y="495"/>
                    </a:cubicBezTo>
                    <a:cubicBezTo>
                      <a:pt x="102" y="493"/>
                      <a:pt x="102" y="482"/>
                      <a:pt x="102" y="478"/>
                    </a:cubicBezTo>
                    <a:cubicBezTo>
                      <a:pt x="102" y="475"/>
                      <a:pt x="103" y="473"/>
                      <a:pt x="103" y="471"/>
                    </a:cubicBezTo>
                    <a:cubicBezTo>
                      <a:pt x="104" y="469"/>
                      <a:pt x="105" y="465"/>
                      <a:pt x="105" y="458"/>
                    </a:cubicBezTo>
                    <a:cubicBezTo>
                      <a:pt x="105" y="452"/>
                      <a:pt x="104" y="444"/>
                      <a:pt x="103" y="439"/>
                    </a:cubicBezTo>
                    <a:cubicBezTo>
                      <a:pt x="102" y="434"/>
                      <a:pt x="100" y="431"/>
                      <a:pt x="100" y="430"/>
                    </a:cubicBezTo>
                    <a:cubicBezTo>
                      <a:pt x="100" y="429"/>
                      <a:pt x="100" y="429"/>
                      <a:pt x="101" y="429"/>
                    </a:cubicBezTo>
                    <a:cubicBezTo>
                      <a:pt x="102" y="429"/>
                      <a:pt x="107" y="428"/>
                      <a:pt x="108" y="428"/>
                    </a:cubicBezTo>
                    <a:cubicBezTo>
                      <a:pt x="108" y="428"/>
                      <a:pt x="108" y="428"/>
                      <a:pt x="108" y="427"/>
                    </a:cubicBezTo>
                    <a:cubicBezTo>
                      <a:pt x="108" y="427"/>
                      <a:pt x="108" y="425"/>
                      <a:pt x="108" y="424"/>
                    </a:cubicBezTo>
                    <a:cubicBezTo>
                      <a:pt x="108" y="423"/>
                      <a:pt x="108" y="423"/>
                      <a:pt x="109" y="423"/>
                    </a:cubicBezTo>
                    <a:cubicBezTo>
                      <a:pt x="110" y="423"/>
                      <a:pt x="114" y="422"/>
                      <a:pt x="115" y="422"/>
                    </a:cubicBezTo>
                    <a:cubicBezTo>
                      <a:pt x="116" y="422"/>
                      <a:pt x="118" y="421"/>
                      <a:pt x="118" y="421"/>
                    </a:cubicBezTo>
                    <a:cubicBezTo>
                      <a:pt x="118" y="421"/>
                      <a:pt x="118" y="421"/>
                      <a:pt x="118" y="420"/>
                    </a:cubicBezTo>
                    <a:cubicBezTo>
                      <a:pt x="118" y="420"/>
                      <a:pt x="117" y="417"/>
                      <a:pt x="117" y="416"/>
                    </a:cubicBezTo>
                    <a:cubicBezTo>
                      <a:pt x="117" y="415"/>
                      <a:pt x="117" y="414"/>
                      <a:pt x="117" y="414"/>
                    </a:cubicBezTo>
                    <a:cubicBezTo>
                      <a:pt x="116" y="413"/>
                      <a:pt x="116" y="411"/>
                      <a:pt x="115" y="407"/>
                    </a:cubicBezTo>
                    <a:cubicBezTo>
                      <a:pt x="114" y="404"/>
                      <a:pt x="113" y="396"/>
                      <a:pt x="112" y="392"/>
                    </a:cubicBezTo>
                    <a:cubicBezTo>
                      <a:pt x="111" y="388"/>
                      <a:pt x="110" y="380"/>
                      <a:pt x="110" y="375"/>
                    </a:cubicBezTo>
                    <a:cubicBezTo>
                      <a:pt x="109" y="370"/>
                      <a:pt x="110" y="360"/>
                      <a:pt x="110" y="359"/>
                    </a:cubicBezTo>
                    <a:cubicBezTo>
                      <a:pt x="110" y="358"/>
                      <a:pt x="110" y="358"/>
                      <a:pt x="111" y="357"/>
                    </a:cubicBezTo>
                    <a:cubicBezTo>
                      <a:pt x="111" y="356"/>
                      <a:pt x="111" y="356"/>
                      <a:pt x="111" y="357"/>
                    </a:cubicBezTo>
                    <a:cubicBezTo>
                      <a:pt x="112" y="357"/>
                      <a:pt x="112" y="357"/>
                      <a:pt x="113" y="357"/>
                    </a:cubicBezTo>
                    <a:cubicBezTo>
                      <a:pt x="113" y="357"/>
                      <a:pt x="113" y="356"/>
                      <a:pt x="114" y="356"/>
                    </a:cubicBezTo>
                    <a:cubicBezTo>
                      <a:pt x="115" y="355"/>
                      <a:pt x="116" y="353"/>
                      <a:pt x="117" y="353"/>
                    </a:cubicBezTo>
                    <a:cubicBezTo>
                      <a:pt x="117" y="352"/>
                      <a:pt x="118" y="351"/>
                      <a:pt x="118" y="351"/>
                    </a:cubicBezTo>
                    <a:cubicBezTo>
                      <a:pt x="118" y="351"/>
                      <a:pt x="119" y="351"/>
                      <a:pt x="119" y="351"/>
                    </a:cubicBezTo>
                    <a:cubicBezTo>
                      <a:pt x="120" y="352"/>
                      <a:pt x="121" y="352"/>
                      <a:pt x="121" y="352"/>
                    </a:cubicBezTo>
                    <a:cubicBezTo>
                      <a:pt x="121" y="351"/>
                      <a:pt x="121" y="351"/>
                      <a:pt x="122" y="351"/>
                    </a:cubicBezTo>
                    <a:cubicBezTo>
                      <a:pt x="122" y="351"/>
                      <a:pt x="123" y="350"/>
                      <a:pt x="124" y="349"/>
                    </a:cubicBezTo>
                    <a:cubicBezTo>
                      <a:pt x="125" y="347"/>
                      <a:pt x="125" y="347"/>
                      <a:pt x="126" y="346"/>
                    </a:cubicBezTo>
                    <a:cubicBezTo>
                      <a:pt x="126" y="344"/>
                      <a:pt x="127" y="343"/>
                      <a:pt x="128" y="343"/>
                    </a:cubicBezTo>
                    <a:cubicBezTo>
                      <a:pt x="128" y="342"/>
                      <a:pt x="129" y="341"/>
                      <a:pt x="129" y="340"/>
                    </a:cubicBezTo>
                    <a:cubicBezTo>
                      <a:pt x="128" y="339"/>
                      <a:pt x="129" y="336"/>
                      <a:pt x="130" y="335"/>
                    </a:cubicBezTo>
                    <a:cubicBezTo>
                      <a:pt x="130" y="333"/>
                      <a:pt x="131" y="332"/>
                      <a:pt x="131" y="331"/>
                    </a:cubicBezTo>
                    <a:cubicBezTo>
                      <a:pt x="132" y="330"/>
                      <a:pt x="132" y="326"/>
                      <a:pt x="132" y="325"/>
                    </a:cubicBezTo>
                    <a:cubicBezTo>
                      <a:pt x="132" y="324"/>
                      <a:pt x="133" y="319"/>
                      <a:pt x="134" y="317"/>
                    </a:cubicBezTo>
                    <a:cubicBezTo>
                      <a:pt x="134" y="315"/>
                      <a:pt x="134" y="312"/>
                      <a:pt x="134" y="309"/>
                    </a:cubicBezTo>
                    <a:cubicBezTo>
                      <a:pt x="133" y="307"/>
                      <a:pt x="134" y="303"/>
                      <a:pt x="135" y="302"/>
                    </a:cubicBezTo>
                    <a:cubicBezTo>
                      <a:pt x="135" y="301"/>
                      <a:pt x="137" y="299"/>
                      <a:pt x="137" y="298"/>
                    </a:cubicBezTo>
                    <a:cubicBezTo>
                      <a:pt x="138" y="297"/>
                      <a:pt x="138" y="295"/>
                      <a:pt x="138" y="294"/>
                    </a:cubicBezTo>
                    <a:cubicBezTo>
                      <a:pt x="138" y="293"/>
                      <a:pt x="139" y="293"/>
                      <a:pt x="139" y="293"/>
                    </a:cubicBezTo>
                    <a:cubicBezTo>
                      <a:pt x="140" y="293"/>
                      <a:pt x="140" y="293"/>
                      <a:pt x="140" y="294"/>
                    </a:cubicBezTo>
                    <a:cubicBezTo>
                      <a:pt x="140" y="294"/>
                      <a:pt x="140" y="295"/>
                      <a:pt x="140" y="296"/>
                    </a:cubicBezTo>
                    <a:cubicBezTo>
                      <a:pt x="140" y="296"/>
                      <a:pt x="140" y="296"/>
                      <a:pt x="141" y="294"/>
                    </a:cubicBezTo>
                    <a:cubicBezTo>
                      <a:pt x="142" y="293"/>
                      <a:pt x="143" y="288"/>
                      <a:pt x="143" y="286"/>
                    </a:cubicBezTo>
                    <a:cubicBezTo>
                      <a:pt x="144" y="283"/>
                      <a:pt x="145" y="277"/>
                      <a:pt x="146" y="275"/>
                    </a:cubicBezTo>
                    <a:cubicBezTo>
                      <a:pt x="146" y="274"/>
                      <a:pt x="146" y="273"/>
                      <a:pt x="146" y="272"/>
                    </a:cubicBezTo>
                    <a:cubicBezTo>
                      <a:pt x="146" y="272"/>
                      <a:pt x="147" y="270"/>
                      <a:pt x="147" y="268"/>
                    </a:cubicBezTo>
                    <a:cubicBezTo>
                      <a:pt x="147" y="267"/>
                      <a:pt x="147" y="267"/>
                      <a:pt x="148" y="267"/>
                    </a:cubicBezTo>
                    <a:cubicBezTo>
                      <a:pt x="148" y="267"/>
                      <a:pt x="148" y="267"/>
                      <a:pt x="148" y="267"/>
                    </a:cubicBezTo>
                    <a:cubicBezTo>
                      <a:pt x="148" y="266"/>
                      <a:pt x="148" y="266"/>
                      <a:pt x="149" y="265"/>
                    </a:cubicBezTo>
                    <a:cubicBezTo>
                      <a:pt x="149" y="265"/>
                      <a:pt x="150" y="264"/>
                      <a:pt x="151" y="262"/>
                    </a:cubicBezTo>
                    <a:cubicBezTo>
                      <a:pt x="152" y="260"/>
                      <a:pt x="153" y="258"/>
                      <a:pt x="154" y="257"/>
                    </a:cubicBezTo>
                    <a:cubicBezTo>
                      <a:pt x="155" y="255"/>
                      <a:pt x="155" y="254"/>
                      <a:pt x="156" y="253"/>
                    </a:cubicBezTo>
                    <a:cubicBezTo>
                      <a:pt x="156" y="252"/>
                      <a:pt x="157" y="250"/>
                      <a:pt x="157" y="250"/>
                    </a:cubicBezTo>
                    <a:cubicBezTo>
                      <a:pt x="157" y="249"/>
                      <a:pt x="158" y="249"/>
                      <a:pt x="158" y="248"/>
                    </a:cubicBezTo>
                    <a:cubicBezTo>
                      <a:pt x="158" y="247"/>
                      <a:pt x="158" y="246"/>
                      <a:pt x="158" y="245"/>
                    </a:cubicBezTo>
                    <a:cubicBezTo>
                      <a:pt x="158" y="245"/>
                      <a:pt x="158" y="244"/>
                      <a:pt x="158" y="243"/>
                    </a:cubicBezTo>
                    <a:cubicBezTo>
                      <a:pt x="158" y="242"/>
                      <a:pt x="158" y="241"/>
                      <a:pt x="158" y="240"/>
                    </a:cubicBezTo>
                    <a:cubicBezTo>
                      <a:pt x="159" y="240"/>
                      <a:pt x="159" y="238"/>
                      <a:pt x="159" y="237"/>
                    </a:cubicBezTo>
                    <a:cubicBezTo>
                      <a:pt x="159" y="237"/>
                      <a:pt x="159" y="236"/>
                      <a:pt x="159" y="235"/>
                    </a:cubicBezTo>
                    <a:cubicBezTo>
                      <a:pt x="160" y="234"/>
                      <a:pt x="161" y="230"/>
                      <a:pt x="162" y="227"/>
                    </a:cubicBezTo>
                    <a:cubicBezTo>
                      <a:pt x="163" y="224"/>
                      <a:pt x="164" y="219"/>
                      <a:pt x="164" y="217"/>
                    </a:cubicBezTo>
                    <a:cubicBezTo>
                      <a:pt x="165" y="214"/>
                      <a:pt x="164" y="213"/>
                      <a:pt x="163" y="212"/>
                    </a:cubicBezTo>
                    <a:close/>
                    <a:moveTo>
                      <a:pt x="80" y="546"/>
                    </a:moveTo>
                    <a:cubicBezTo>
                      <a:pt x="79" y="550"/>
                      <a:pt x="79" y="554"/>
                      <a:pt x="79" y="556"/>
                    </a:cubicBezTo>
                    <a:cubicBezTo>
                      <a:pt x="78" y="558"/>
                      <a:pt x="77" y="563"/>
                      <a:pt x="75" y="566"/>
                    </a:cubicBezTo>
                    <a:cubicBezTo>
                      <a:pt x="74" y="569"/>
                      <a:pt x="73" y="573"/>
                      <a:pt x="72" y="574"/>
                    </a:cubicBezTo>
                    <a:cubicBezTo>
                      <a:pt x="71" y="576"/>
                      <a:pt x="72" y="576"/>
                      <a:pt x="71" y="575"/>
                    </a:cubicBezTo>
                    <a:cubicBezTo>
                      <a:pt x="71" y="573"/>
                      <a:pt x="70" y="570"/>
                      <a:pt x="69" y="568"/>
                    </a:cubicBezTo>
                    <a:cubicBezTo>
                      <a:pt x="68" y="566"/>
                      <a:pt x="68" y="566"/>
                      <a:pt x="67" y="565"/>
                    </a:cubicBezTo>
                    <a:cubicBezTo>
                      <a:pt x="67" y="564"/>
                      <a:pt x="67" y="565"/>
                      <a:pt x="67" y="564"/>
                    </a:cubicBezTo>
                    <a:cubicBezTo>
                      <a:pt x="67" y="563"/>
                      <a:pt x="67" y="561"/>
                      <a:pt x="68" y="561"/>
                    </a:cubicBezTo>
                    <a:cubicBezTo>
                      <a:pt x="68" y="560"/>
                      <a:pt x="68" y="557"/>
                      <a:pt x="67" y="556"/>
                    </a:cubicBezTo>
                    <a:cubicBezTo>
                      <a:pt x="67" y="556"/>
                      <a:pt x="67" y="554"/>
                      <a:pt x="67" y="552"/>
                    </a:cubicBezTo>
                    <a:cubicBezTo>
                      <a:pt x="66" y="550"/>
                      <a:pt x="67" y="539"/>
                      <a:pt x="67" y="539"/>
                    </a:cubicBezTo>
                    <a:cubicBezTo>
                      <a:pt x="68" y="543"/>
                      <a:pt x="68" y="532"/>
                      <a:pt x="69" y="526"/>
                    </a:cubicBezTo>
                    <a:cubicBezTo>
                      <a:pt x="71" y="521"/>
                      <a:pt x="72" y="517"/>
                      <a:pt x="73" y="509"/>
                    </a:cubicBezTo>
                    <a:cubicBezTo>
                      <a:pt x="74" y="504"/>
                      <a:pt x="74" y="500"/>
                      <a:pt x="74" y="499"/>
                    </a:cubicBezTo>
                    <a:cubicBezTo>
                      <a:pt x="75" y="498"/>
                      <a:pt x="75" y="497"/>
                      <a:pt x="75" y="498"/>
                    </a:cubicBezTo>
                    <a:cubicBezTo>
                      <a:pt x="75" y="500"/>
                      <a:pt x="77" y="504"/>
                      <a:pt x="77" y="510"/>
                    </a:cubicBezTo>
                    <a:cubicBezTo>
                      <a:pt x="78" y="516"/>
                      <a:pt x="80" y="528"/>
                      <a:pt x="80" y="534"/>
                    </a:cubicBezTo>
                    <a:cubicBezTo>
                      <a:pt x="80" y="540"/>
                      <a:pt x="80" y="543"/>
                      <a:pt x="80" y="546"/>
                    </a:cubicBezTo>
                    <a:close/>
                    <a:moveTo>
                      <a:pt x="130" y="227"/>
                    </a:moveTo>
                    <a:cubicBezTo>
                      <a:pt x="130" y="228"/>
                      <a:pt x="128" y="231"/>
                      <a:pt x="128" y="233"/>
                    </a:cubicBezTo>
                    <a:cubicBezTo>
                      <a:pt x="127" y="236"/>
                      <a:pt x="127" y="239"/>
                      <a:pt x="127" y="242"/>
                    </a:cubicBezTo>
                    <a:cubicBezTo>
                      <a:pt x="127" y="245"/>
                      <a:pt x="126" y="250"/>
                      <a:pt x="126" y="251"/>
                    </a:cubicBezTo>
                    <a:cubicBezTo>
                      <a:pt x="126" y="252"/>
                      <a:pt x="126" y="253"/>
                      <a:pt x="126" y="254"/>
                    </a:cubicBezTo>
                    <a:cubicBezTo>
                      <a:pt x="126" y="255"/>
                      <a:pt x="125" y="257"/>
                      <a:pt x="125" y="255"/>
                    </a:cubicBezTo>
                    <a:cubicBezTo>
                      <a:pt x="125" y="252"/>
                      <a:pt x="125" y="252"/>
                      <a:pt x="125" y="248"/>
                    </a:cubicBezTo>
                    <a:cubicBezTo>
                      <a:pt x="124" y="245"/>
                      <a:pt x="123" y="242"/>
                      <a:pt x="123" y="240"/>
                    </a:cubicBezTo>
                    <a:cubicBezTo>
                      <a:pt x="123" y="238"/>
                      <a:pt x="123" y="236"/>
                      <a:pt x="122" y="235"/>
                    </a:cubicBezTo>
                    <a:cubicBezTo>
                      <a:pt x="122" y="233"/>
                      <a:pt x="122" y="230"/>
                      <a:pt x="121" y="228"/>
                    </a:cubicBezTo>
                    <a:cubicBezTo>
                      <a:pt x="120" y="227"/>
                      <a:pt x="119" y="227"/>
                      <a:pt x="120" y="226"/>
                    </a:cubicBezTo>
                    <a:cubicBezTo>
                      <a:pt x="120" y="226"/>
                      <a:pt x="120" y="225"/>
                      <a:pt x="120" y="224"/>
                    </a:cubicBezTo>
                    <a:cubicBezTo>
                      <a:pt x="119" y="223"/>
                      <a:pt x="119" y="222"/>
                      <a:pt x="118" y="221"/>
                    </a:cubicBezTo>
                    <a:cubicBezTo>
                      <a:pt x="118" y="221"/>
                      <a:pt x="117" y="220"/>
                      <a:pt x="117" y="220"/>
                    </a:cubicBezTo>
                    <a:cubicBezTo>
                      <a:pt x="117" y="219"/>
                      <a:pt x="118" y="219"/>
                      <a:pt x="118" y="219"/>
                    </a:cubicBezTo>
                    <a:cubicBezTo>
                      <a:pt x="119" y="219"/>
                      <a:pt x="120" y="219"/>
                      <a:pt x="122" y="219"/>
                    </a:cubicBezTo>
                    <a:cubicBezTo>
                      <a:pt x="123" y="218"/>
                      <a:pt x="123" y="218"/>
                      <a:pt x="124" y="218"/>
                    </a:cubicBezTo>
                    <a:cubicBezTo>
                      <a:pt x="125" y="217"/>
                      <a:pt x="126" y="217"/>
                      <a:pt x="126" y="216"/>
                    </a:cubicBezTo>
                    <a:cubicBezTo>
                      <a:pt x="126" y="215"/>
                      <a:pt x="126" y="213"/>
                      <a:pt x="127" y="212"/>
                    </a:cubicBezTo>
                    <a:cubicBezTo>
                      <a:pt x="128" y="211"/>
                      <a:pt x="128" y="209"/>
                      <a:pt x="128" y="208"/>
                    </a:cubicBezTo>
                    <a:cubicBezTo>
                      <a:pt x="128" y="207"/>
                      <a:pt x="128" y="204"/>
                      <a:pt x="128" y="203"/>
                    </a:cubicBezTo>
                    <a:cubicBezTo>
                      <a:pt x="128" y="202"/>
                      <a:pt x="128" y="201"/>
                      <a:pt x="127" y="200"/>
                    </a:cubicBezTo>
                    <a:cubicBezTo>
                      <a:pt x="127" y="199"/>
                      <a:pt x="126" y="198"/>
                      <a:pt x="127" y="197"/>
                    </a:cubicBezTo>
                    <a:cubicBezTo>
                      <a:pt x="127" y="197"/>
                      <a:pt x="127" y="196"/>
                      <a:pt x="128" y="195"/>
                    </a:cubicBezTo>
                    <a:cubicBezTo>
                      <a:pt x="128" y="195"/>
                      <a:pt x="128" y="195"/>
                      <a:pt x="128" y="195"/>
                    </a:cubicBezTo>
                    <a:cubicBezTo>
                      <a:pt x="128" y="195"/>
                      <a:pt x="129" y="199"/>
                      <a:pt x="129" y="200"/>
                    </a:cubicBezTo>
                    <a:cubicBezTo>
                      <a:pt x="129" y="202"/>
                      <a:pt x="130" y="208"/>
                      <a:pt x="130" y="209"/>
                    </a:cubicBezTo>
                    <a:cubicBezTo>
                      <a:pt x="131" y="210"/>
                      <a:pt x="131" y="210"/>
                      <a:pt x="130" y="211"/>
                    </a:cubicBezTo>
                    <a:cubicBezTo>
                      <a:pt x="130" y="212"/>
                      <a:pt x="129" y="212"/>
                      <a:pt x="129" y="213"/>
                    </a:cubicBezTo>
                    <a:cubicBezTo>
                      <a:pt x="129" y="214"/>
                      <a:pt x="128" y="215"/>
                      <a:pt x="128" y="217"/>
                    </a:cubicBezTo>
                    <a:cubicBezTo>
                      <a:pt x="129" y="218"/>
                      <a:pt x="129" y="219"/>
                      <a:pt x="129" y="220"/>
                    </a:cubicBezTo>
                    <a:cubicBezTo>
                      <a:pt x="130" y="221"/>
                      <a:pt x="130" y="223"/>
                      <a:pt x="130" y="224"/>
                    </a:cubicBezTo>
                    <a:cubicBezTo>
                      <a:pt x="130" y="225"/>
                      <a:pt x="131" y="226"/>
                      <a:pt x="131" y="226"/>
                    </a:cubicBezTo>
                    <a:cubicBezTo>
                      <a:pt x="131" y="227"/>
                      <a:pt x="131" y="227"/>
                      <a:pt x="130" y="22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254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dirty="0">
                  <a:latin typeface="Bahnschrift SemiBold Condensed" panose="020B0502040204020203" pitchFamily="34" charset="0"/>
                </a:endParaRPr>
              </a:p>
            </p:txBody>
          </p:sp>
          <p:sp>
            <p:nvSpPr>
              <p:cNvPr id="52" name="Freeform 15">
                <a:extLst>
                  <a:ext uri="{FF2B5EF4-FFF2-40B4-BE49-F238E27FC236}">
                    <a16:creationId xmlns:a16="http://schemas.microsoft.com/office/drawing/2014/main" id="{6BCB39FC-0E2C-238F-B1F9-45BA9A28C80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9740140" y="3569345"/>
                <a:ext cx="283349" cy="913820"/>
              </a:xfrm>
              <a:custGeom>
                <a:avLst/>
                <a:gdLst>
                  <a:gd name="T0" fmla="*/ 90 w 93"/>
                  <a:gd name="T1" fmla="*/ 249 h 300"/>
                  <a:gd name="T2" fmla="*/ 88 w 93"/>
                  <a:gd name="T3" fmla="*/ 228 h 300"/>
                  <a:gd name="T4" fmla="*/ 84 w 93"/>
                  <a:gd name="T5" fmla="*/ 206 h 300"/>
                  <a:gd name="T6" fmla="*/ 81 w 93"/>
                  <a:gd name="T7" fmla="*/ 171 h 300"/>
                  <a:gd name="T8" fmla="*/ 80 w 93"/>
                  <a:gd name="T9" fmla="*/ 152 h 300"/>
                  <a:gd name="T10" fmla="*/ 78 w 93"/>
                  <a:gd name="T11" fmla="*/ 136 h 300"/>
                  <a:gd name="T12" fmla="*/ 75 w 93"/>
                  <a:gd name="T13" fmla="*/ 127 h 300"/>
                  <a:gd name="T14" fmla="*/ 74 w 93"/>
                  <a:gd name="T15" fmla="*/ 119 h 300"/>
                  <a:gd name="T16" fmla="*/ 77 w 93"/>
                  <a:gd name="T17" fmla="*/ 120 h 300"/>
                  <a:gd name="T18" fmla="*/ 77 w 93"/>
                  <a:gd name="T19" fmla="*/ 112 h 300"/>
                  <a:gd name="T20" fmla="*/ 78 w 93"/>
                  <a:gd name="T21" fmla="*/ 88 h 300"/>
                  <a:gd name="T22" fmla="*/ 83 w 93"/>
                  <a:gd name="T23" fmla="*/ 74 h 300"/>
                  <a:gd name="T24" fmla="*/ 81 w 93"/>
                  <a:gd name="T25" fmla="*/ 60 h 300"/>
                  <a:gd name="T26" fmla="*/ 77 w 93"/>
                  <a:gd name="T27" fmla="*/ 46 h 300"/>
                  <a:gd name="T28" fmla="*/ 66 w 93"/>
                  <a:gd name="T29" fmla="*/ 42 h 300"/>
                  <a:gd name="T30" fmla="*/ 59 w 93"/>
                  <a:gd name="T31" fmla="*/ 38 h 300"/>
                  <a:gd name="T32" fmla="*/ 59 w 93"/>
                  <a:gd name="T33" fmla="*/ 27 h 300"/>
                  <a:gd name="T34" fmla="*/ 62 w 93"/>
                  <a:gd name="T35" fmla="*/ 17 h 300"/>
                  <a:gd name="T36" fmla="*/ 38 w 93"/>
                  <a:gd name="T37" fmla="*/ 4 h 300"/>
                  <a:gd name="T38" fmla="*/ 34 w 93"/>
                  <a:gd name="T39" fmla="*/ 28 h 300"/>
                  <a:gd name="T40" fmla="*/ 38 w 93"/>
                  <a:gd name="T41" fmla="*/ 42 h 300"/>
                  <a:gd name="T42" fmla="*/ 28 w 93"/>
                  <a:gd name="T43" fmla="*/ 47 h 300"/>
                  <a:gd name="T44" fmla="*/ 19 w 93"/>
                  <a:gd name="T45" fmla="*/ 49 h 300"/>
                  <a:gd name="T46" fmla="*/ 12 w 93"/>
                  <a:gd name="T47" fmla="*/ 57 h 300"/>
                  <a:gd name="T48" fmla="*/ 5 w 93"/>
                  <a:gd name="T49" fmla="*/ 73 h 300"/>
                  <a:gd name="T50" fmla="*/ 2 w 93"/>
                  <a:gd name="T51" fmla="*/ 98 h 300"/>
                  <a:gd name="T52" fmla="*/ 16 w 93"/>
                  <a:gd name="T53" fmla="*/ 101 h 300"/>
                  <a:gd name="T54" fmla="*/ 19 w 93"/>
                  <a:gd name="T55" fmla="*/ 117 h 300"/>
                  <a:gd name="T56" fmla="*/ 23 w 93"/>
                  <a:gd name="T57" fmla="*/ 124 h 300"/>
                  <a:gd name="T58" fmla="*/ 22 w 93"/>
                  <a:gd name="T59" fmla="*/ 133 h 300"/>
                  <a:gd name="T60" fmla="*/ 19 w 93"/>
                  <a:gd name="T61" fmla="*/ 143 h 300"/>
                  <a:gd name="T62" fmla="*/ 18 w 93"/>
                  <a:gd name="T63" fmla="*/ 154 h 300"/>
                  <a:gd name="T64" fmla="*/ 19 w 93"/>
                  <a:gd name="T65" fmla="*/ 164 h 300"/>
                  <a:gd name="T66" fmla="*/ 24 w 93"/>
                  <a:gd name="T67" fmla="*/ 195 h 300"/>
                  <a:gd name="T68" fmla="*/ 30 w 93"/>
                  <a:gd name="T69" fmla="*/ 239 h 300"/>
                  <a:gd name="T70" fmla="*/ 33 w 93"/>
                  <a:gd name="T71" fmla="*/ 256 h 300"/>
                  <a:gd name="T72" fmla="*/ 30 w 93"/>
                  <a:gd name="T73" fmla="*/ 270 h 300"/>
                  <a:gd name="T74" fmla="*/ 28 w 93"/>
                  <a:gd name="T75" fmla="*/ 278 h 300"/>
                  <a:gd name="T76" fmla="*/ 18 w 93"/>
                  <a:gd name="T77" fmla="*/ 283 h 300"/>
                  <a:gd name="T78" fmla="*/ 13 w 93"/>
                  <a:gd name="T79" fmla="*/ 290 h 300"/>
                  <a:gd name="T80" fmla="*/ 23 w 93"/>
                  <a:gd name="T81" fmla="*/ 292 h 300"/>
                  <a:gd name="T82" fmla="*/ 28 w 93"/>
                  <a:gd name="T83" fmla="*/ 292 h 300"/>
                  <a:gd name="T84" fmla="*/ 33 w 93"/>
                  <a:gd name="T85" fmla="*/ 291 h 300"/>
                  <a:gd name="T86" fmla="*/ 43 w 93"/>
                  <a:gd name="T87" fmla="*/ 288 h 300"/>
                  <a:gd name="T88" fmla="*/ 51 w 93"/>
                  <a:gd name="T89" fmla="*/ 289 h 300"/>
                  <a:gd name="T90" fmla="*/ 56 w 93"/>
                  <a:gd name="T91" fmla="*/ 288 h 300"/>
                  <a:gd name="T92" fmla="*/ 56 w 93"/>
                  <a:gd name="T93" fmla="*/ 280 h 300"/>
                  <a:gd name="T94" fmla="*/ 58 w 93"/>
                  <a:gd name="T95" fmla="*/ 273 h 300"/>
                  <a:gd name="T96" fmla="*/ 55 w 93"/>
                  <a:gd name="T97" fmla="*/ 257 h 300"/>
                  <a:gd name="T98" fmla="*/ 55 w 93"/>
                  <a:gd name="T99" fmla="*/ 238 h 300"/>
                  <a:gd name="T100" fmla="*/ 54 w 93"/>
                  <a:gd name="T101" fmla="*/ 218 h 300"/>
                  <a:gd name="T102" fmla="*/ 54 w 93"/>
                  <a:gd name="T103" fmla="*/ 196 h 300"/>
                  <a:gd name="T104" fmla="*/ 56 w 93"/>
                  <a:gd name="T105" fmla="*/ 198 h 300"/>
                  <a:gd name="T106" fmla="*/ 59 w 93"/>
                  <a:gd name="T107" fmla="*/ 215 h 300"/>
                  <a:gd name="T108" fmla="*/ 61 w 93"/>
                  <a:gd name="T109" fmla="*/ 230 h 300"/>
                  <a:gd name="T110" fmla="*/ 64 w 93"/>
                  <a:gd name="T111" fmla="*/ 257 h 300"/>
                  <a:gd name="T112" fmla="*/ 70 w 93"/>
                  <a:gd name="T113" fmla="*/ 271 h 300"/>
                  <a:gd name="T114" fmla="*/ 66 w 93"/>
                  <a:gd name="T115" fmla="*/ 282 h 300"/>
                  <a:gd name="T116" fmla="*/ 72 w 93"/>
                  <a:gd name="T117" fmla="*/ 290 h 300"/>
                  <a:gd name="T118" fmla="*/ 70 w 93"/>
                  <a:gd name="T119" fmla="*/ 299 h 300"/>
                  <a:gd name="T120" fmla="*/ 90 w 93"/>
                  <a:gd name="T121" fmla="*/ 297 h 300"/>
                  <a:gd name="T122" fmla="*/ 89 w 93"/>
                  <a:gd name="T123" fmla="*/ 288 h 300"/>
                  <a:gd name="T124" fmla="*/ 93 w 93"/>
                  <a:gd name="T125" fmla="*/ 278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3" h="300">
                    <a:moveTo>
                      <a:pt x="93" y="276"/>
                    </a:moveTo>
                    <a:cubicBezTo>
                      <a:pt x="92" y="276"/>
                      <a:pt x="92" y="275"/>
                      <a:pt x="92" y="275"/>
                    </a:cubicBezTo>
                    <a:cubicBezTo>
                      <a:pt x="92" y="275"/>
                      <a:pt x="92" y="273"/>
                      <a:pt x="92" y="272"/>
                    </a:cubicBezTo>
                    <a:cubicBezTo>
                      <a:pt x="92" y="272"/>
                      <a:pt x="92" y="267"/>
                      <a:pt x="92" y="266"/>
                    </a:cubicBezTo>
                    <a:cubicBezTo>
                      <a:pt x="91" y="265"/>
                      <a:pt x="91" y="264"/>
                      <a:pt x="91" y="262"/>
                    </a:cubicBezTo>
                    <a:cubicBezTo>
                      <a:pt x="91" y="260"/>
                      <a:pt x="91" y="257"/>
                      <a:pt x="91" y="255"/>
                    </a:cubicBezTo>
                    <a:cubicBezTo>
                      <a:pt x="91" y="254"/>
                      <a:pt x="90" y="249"/>
                      <a:pt x="90" y="249"/>
                    </a:cubicBezTo>
                    <a:cubicBezTo>
                      <a:pt x="90" y="248"/>
                      <a:pt x="90" y="247"/>
                      <a:pt x="90" y="246"/>
                    </a:cubicBezTo>
                    <a:cubicBezTo>
                      <a:pt x="90" y="245"/>
                      <a:pt x="89" y="243"/>
                      <a:pt x="89" y="243"/>
                    </a:cubicBezTo>
                    <a:cubicBezTo>
                      <a:pt x="89" y="242"/>
                      <a:pt x="89" y="241"/>
                      <a:pt x="89" y="241"/>
                    </a:cubicBezTo>
                    <a:cubicBezTo>
                      <a:pt x="89" y="241"/>
                      <a:pt x="89" y="239"/>
                      <a:pt x="89" y="239"/>
                    </a:cubicBezTo>
                    <a:cubicBezTo>
                      <a:pt x="89" y="239"/>
                      <a:pt x="89" y="238"/>
                      <a:pt x="88" y="237"/>
                    </a:cubicBezTo>
                    <a:cubicBezTo>
                      <a:pt x="88" y="237"/>
                      <a:pt x="88" y="233"/>
                      <a:pt x="88" y="232"/>
                    </a:cubicBezTo>
                    <a:cubicBezTo>
                      <a:pt x="88" y="231"/>
                      <a:pt x="88" y="230"/>
                      <a:pt x="88" y="228"/>
                    </a:cubicBezTo>
                    <a:cubicBezTo>
                      <a:pt x="87" y="227"/>
                      <a:pt x="87" y="225"/>
                      <a:pt x="87" y="224"/>
                    </a:cubicBezTo>
                    <a:cubicBezTo>
                      <a:pt x="87" y="223"/>
                      <a:pt x="87" y="222"/>
                      <a:pt x="87" y="221"/>
                    </a:cubicBezTo>
                    <a:cubicBezTo>
                      <a:pt x="87" y="220"/>
                      <a:pt x="87" y="218"/>
                      <a:pt x="87" y="216"/>
                    </a:cubicBezTo>
                    <a:cubicBezTo>
                      <a:pt x="87" y="215"/>
                      <a:pt x="86" y="214"/>
                      <a:pt x="86" y="213"/>
                    </a:cubicBezTo>
                    <a:cubicBezTo>
                      <a:pt x="86" y="212"/>
                      <a:pt x="85" y="210"/>
                      <a:pt x="85" y="210"/>
                    </a:cubicBezTo>
                    <a:cubicBezTo>
                      <a:pt x="84" y="209"/>
                      <a:pt x="84" y="209"/>
                      <a:pt x="84" y="209"/>
                    </a:cubicBezTo>
                    <a:cubicBezTo>
                      <a:pt x="84" y="209"/>
                      <a:pt x="84" y="207"/>
                      <a:pt x="84" y="206"/>
                    </a:cubicBezTo>
                    <a:cubicBezTo>
                      <a:pt x="84" y="204"/>
                      <a:pt x="84" y="201"/>
                      <a:pt x="84" y="200"/>
                    </a:cubicBezTo>
                    <a:cubicBezTo>
                      <a:pt x="84" y="198"/>
                      <a:pt x="85" y="195"/>
                      <a:pt x="85" y="194"/>
                    </a:cubicBezTo>
                    <a:cubicBezTo>
                      <a:pt x="85" y="193"/>
                      <a:pt x="85" y="192"/>
                      <a:pt x="84" y="191"/>
                    </a:cubicBezTo>
                    <a:cubicBezTo>
                      <a:pt x="84" y="190"/>
                      <a:pt x="84" y="187"/>
                      <a:pt x="83" y="185"/>
                    </a:cubicBezTo>
                    <a:cubicBezTo>
                      <a:pt x="83" y="183"/>
                      <a:pt x="82" y="179"/>
                      <a:pt x="82" y="178"/>
                    </a:cubicBezTo>
                    <a:cubicBezTo>
                      <a:pt x="82" y="177"/>
                      <a:pt x="82" y="174"/>
                      <a:pt x="82" y="173"/>
                    </a:cubicBezTo>
                    <a:cubicBezTo>
                      <a:pt x="82" y="173"/>
                      <a:pt x="81" y="171"/>
                      <a:pt x="81" y="171"/>
                    </a:cubicBezTo>
                    <a:cubicBezTo>
                      <a:pt x="81" y="171"/>
                      <a:pt x="81" y="170"/>
                      <a:pt x="81" y="170"/>
                    </a:cubicBezTo>
                    <a:cubicBezTo>
                      <a:pt x="81" y="169"/>
                      <a:pt x="81" y="167"/>
                      <a:pt x="81" y="167"/>
                    </a:cubicBezTo>
                    <a:cubicBezTo>
                      <a:pt x="81" y="167"/>
                      <a:pt x="81" y="164"/>
                      <a:pt x="81" y="162"/>
                    </a:cubicBezTo>
                    <a:cubicBezTo>
                      <a:pt x="81" y="161"/>
                      <a:pt x="81" y="161"/>
                      <a:pt x="81" y="160"/>
                    </a:cubicBezTo>
                    <a:cubicBezTo>
                      <a:pt x="81" y="160"/>
                      <a:pt x="80" y="158"/>
                      <a:pt x="80" y="157"/>
                    </a:cubicBezTo>
                    <a:cubicBezTo>
                      <a:pt x="80" y="156"/>
                      <a:pt x="80" y="154"/>
                      <a:pt x="80" y="154"/>
                    </a:cubicBezTo>
                    <a:cubicBezTo>
                      <a:pt x="80" y="153"/>
                      <a:pt x="80" y="152"/>
                      <a:pt x="80" y="152"/>
                    </a:cubicBezTo>
                    <a:cubicBezTo>
                      <a:pt x="80" y="152"/>
                      <a:pt x="80" y="151"/>
                      <a:pt x="80" y="150"/>
                    </a:cubicBezTo>
                    <a:cubicBezTo>
                      <a:pt x="81" y="149"/>
                      <a:pt x="81" y="147"/>
                      <a:pt x="81" y="146"/>
                    </a:cubicBezTo>
                    <a:cubicBezTo>
                      <a:pt x="80" y="145"/>
                      <a:pt x="80" y="144"/>
                      <a:pt x="80" y="143"/>
                    </a:cubicBezTo>
                    <a:cubicBezTo>
                      <a:pt x="80" y="142"/>
                      <a:pt x="79" y="139"/>
                      <a:pt x="79" y="139"/>
                    </a:cubicBezTo>
                    <a:cubicBezTo>
                      <a:pt x="79" y="138"/>
                      <a:pt x="78" y="137"/>
                      <a:pt x="78" y="137"/>
                    </a:cubicBezTo>
                    <a:cubicBezTo>
                      <a:pt x="78" y="137"/>
                      <a:pt x="78" y="137"/>
                      <a:pt x="78" y="137"/>
                    </a:cubicBezTo>
                    <a:cubicBezTo>
                      <a:pt x="78" y="137"/>
                      <a:pt x="78" y="136"/>
                      <a:pt x="78" y="136"/>
                    </a:cubicBezTo>
                    <a:cubicBezTo>
                      <a:pt x="78" y="136"/>
                      <a:pt x="78" y="135"/>
                      <a:pt x="78" y="135"/>
                    </a:cubicBezTo>
                    <a:cubicBezTo>
                      <a:pt x="78" y="135"/>
                      <a:pt x="78" y="134"/>
                      <a:pt x="77" y="134"/>
                    </a:cubicBezTo>
                    <a:cubicBezTo>
                      <a:pt x="77" y="134"/>
                      <a:pt x="77" y="134"/>
                      <a:pt x="77" y="133"/>
                    </a:cubicBezTo>
                    <a:cubicBezTo>
                      <a:pt x="77" y="133"/>
                      <a:pt x="76" y="131"/>
                      <a:pt x="76" y="130"/>
                    </a:cubicBezTo>
                    <a:cubicBezTo>
                      <a:pt x="76" y="130"/>
                      <a:pt x="76" y="129"/>
                      <a:pt x="76" y="129"/>
                    </a:cubicBezTo>
                    <a:cubicBezTo>
                      <a:pt x="75" y="129"/>
                      <a:pt x="75" y="128"/>
                      <a:pt x="75" y="128"/>
                    </a:cubicBezTo>
                    <a:cubicBezTo>
                      <a:pt x="75" y="127"/>
                      <a:pt x="75" y="127"/>
                      <a:pt x="75" y="127"/>
                    </a:cubicBezTo>
                    <a:cubicBezTo>
                      <a:pt x="75" y="126"/>
                      <a:pt x="75" y="126"/>
                      <a:pt x="75" y="126"/>
                    </a:cubicBezTo>
                    <a:cubicBezTo>
                      <a:pt x="75" y="125"/>
                      <a:pt x="74" y="124"/>
                      <a:pt x="74" y="124"/>
                    </a:cubicBezTo>
                    <a:cubicBezTo>
                      <a:pt x="74" y="124"/>
                      <a:pt x="74" y="124"/>
                      <a:pt x="74" y="124"/>
                    </a:cubicBezTo>
                    <a:cubicBezTo>
                      <a:pt x="74" y="123"/>
                      <a:pt x="74" y="123"/>
                      <a:pt x="74" y="123"/>
                    </a:cubicBezTo>
                    <a:cubicBezTo>
                      <a:pt x="74" y="123"/>
                      <a:pt x="74" y="119"/>
                      <a:pt x="73" y="119"/>
                    </a:cubicBezTo>
                    <a:cubicBezTo>
                      <a:pt x="73" y="119"/>
                      <a:pt x="73" y="119"/>
                      <a:pt x="73" y="119"/>
                    </a:cubicBezTo>
                    <a:cubicBezTo>
                      <a:pt x="73" y="119"/>
                      <a:pt x="73" y="119"/>
                      <a:pt x="74" y="119"/>
                    </a:cubicBezTo>
                    <a:cubicBezTo>
                      <a:pt x="74" y="119"/>
                      <a:pt x="74" y="119"/>
                      <a:pt x="74" y="119"/>
                    </a:cubicBezTo>
                    <a:cubicBezTo>
                      <a:pt x="74" y="119"/>
                      <a:pt x="74" y="122"/>
                      <a:pt x="74" y="122"/>
                    </a:cubicBezTo>
                    <a:cubicBezTo>
                      <a:pt x="74" y="122"/>
                      <a:pt x="74" y="122"/>
                      <a:pt x="74" y="122"/>
                    </a:cubicBezTo>
                    <a:cubicBezTo>
                      <a:pt x="74" y="122"/>
                      <a:pt x="74" y="122"/>
                      <a:pt x="75" y="121"/>
                    </a:cubicBezTo>
                    <a:cubicBezTo>
                      <a:pt x="75" y="121"/>
                      <a:pt x="76" y="121"/>
                      <a:pt x="76" y="121"/>
                    </a:cubicBezTo>
                    <a:cubicBezTo>
                      <a:pt x="76" y="121"/>
                      <a:pt x="76" y="120"/>
                      <a:pt x="76" y="120"/>
                    </a:cubicBezTo>
                    <a:cubicBezTo>
                      <a:pt x="77" y="120"/>
                      <a:pt x="77" y="120"/>
                      <a:pt x="77" y="120"/>
                    </a:cubicBezTo>
                    <a:cubicBezTo>
                      <a:pt x="77" y="119"/>
                      <a:pt x="77" y="119"/>
                      <a:pt x="78" y="118"/>
                    </a:cubicBezTo>
                    <a:cubicBezTo>
                      <a:pt x="78" y="118"/>
                      <a:pt x="79" y="117"/>
                      <a:pt x="79" y="117"/>
                    </a:cubicBezTo>
                    <a:cubicBezTo>
                      <a:pt x="80" y="117"/>
                      <a:pt x="80" y="116"/>
                      <a:pt x="80" y="116"/>
                    </a:cubicBezTo>
                    <a:cubicBezTo>
                      <a:pt x="80" y="116"/>
                      <a:pt x="80" y="116"/>
                      <a:pt x="80" y="115"/>
                    </a:cubicBezTo>
                    <a:cubicBezTo>
                      <a:pt x="80" y="115"/>
                      <a:pt x="80" y="115"/>
                      <a:pt x="79" y="115"/>
                    </a:cubicBezTo>
                    <a:cubicBezTo>
                      <a:pt x="79" y="115"/>
                      <a:pt x="78" y="114"/>
                      <a:pt x="78" y="114"/>
                    </a:cubicBezTo>
                    <a:cubicBezTo>
                      <a:pt x="78" y="114"/>
                      <a:pt x="77" y="113"/>
                      <a:pt x="77" y="112"/>
                    </a:cubicBezTo>
                    <a:cubicBezTo>
                      <a:pt x="77" y="112"/>
                      <a:pt x="76" y="109"/>
                      <a:pt x="76" y="108"/>
                    </a:cubicBezTo>
                    <a:cubicBezTo>
                      <a:pt x="75" y="108"/>
                      <a:pt x="76" y="107"/>
                      <a:pt x="76" y="107"/>
                    </a:cubicBezTo>
                    <a:cubicBezTo>
                      <a:pt x="76" y="106"/>
                      <a:pt x="75" y="104"/>
                      <a:pt x="75" y="103"/>
                    </a:cubicBezTo>
                    <a:cubicBezTo>
                      <a:pt x="75" y="103"/>
                      <a:pt x="75" y="98"/>
                      <a:pt x="75" y="97"/>
                    </a:cubicBezTo>
                    <a:cubicBezTo>
                      <a:pt x="75" y="97"/>
                      <a:pt x="75" y="97"/>
                      <a:pt x="75" y="96"/>
                    </a:cubicBezTo>
                    <a:cubicBezTo>
                      <a:pt x="75" y="96"/>
                      <a:pt x="76" y="93"/>
                      <a:pt x="77" y="92"/>
                    </a:cubicBezTo>
                    <a:cubicBezTo>
                      <a:pt x="77" y="91"/>
                      <a:pt x="78" y="88"/>
                      <a:pt x="78" y="88"/>
                    </a:cubicBezTo>
                    <a:cubicBezTo>
                      <a:pt x="78" y="87"/>
                      <a:pt x="78" y="86"/>
                      <a:pt x="79" y="86"/>
                    </a:cubicBezTo>
                    <a:cubicBezTo>
                      <a:pt x="79" y="85"/>
                      <a:pt x="79" y="85"/>
                      <a:pt x="79" y="84"/>
                    </a:cubicBezTo>
                    <a:cubicBezTo>
                      <a:pt x="80" y="83"/>
                      <a:pt x="80" y="81"/>
                      <a:pt x="81" y="81"/>
                    </a:cubicBezTo>
                    <a:cubicBezTo>
                      <a:pt x="81" y="80"/>
                      <a:pt x="81" y="79"/>
                      <a:pt x="81" y="79"/>
                    </a:cubicBezTo>
                    <a:cubicBezTo>
                      <a:pt x="81" y="78"/>
                      <a:pt x="82" y="77"/>
                      <a:pt x="82" y="77"/>
                    </a:cubicBezTo>
                    <a:cubicBezTo>
                      <a:pt x="82" y="76"/>
                      <a:pt x="82" y="76"/>
                      <a:pt x="82" y="76"/>
                    </a:cubicBezTo>
                    <a:cubicBezTo>
                      <a:pt x="82" y="75"/>
                      <a:pt x="83" y="74"/>
                      <a:pt x="83" y="74"/>
                    </a:cubicBezTo>
                    <a:cubicBezTo>
                      <a:pt x="83" y="74"/>
                      <a:pt x="83" y="74"/>
                      <a:pt x="83" y="73"/>
                    </a:cubicBezTo>
                    <a:cubicBezTo>
                      <a:pt x="83" y="73"/>
                      <a:pt x="83" y="72"/>
                      <a:pt x="83" y="72"/>
                    </a:cubicBezTo>
                    <a:cubicBezTo>
                      <a:pt x="83" y="71"/>
                      <a:pt x="83" y="71"/>
                      <a:pt x="83" y="70"/>
                    </a:cubicBezTo>
                    <a:cubicBezTo>
                      <a:pt x="83" y="70"/>
                      <a:pt x="83" y="69"/>
                      <a:pt x="83" y="69"/>
                    </a:cubicBezTo>
                    <a:cubicBezTo>
                      <a:pt x="83" y="69"/>
                      <a:pt x="83" y="67"/>
                      <a:pt x="82" y="66"/>
                    </a:cubicBezTo>
                    <a:cubicBezTo>
                      <a:pt x="82" y="65"/>
                      <a:pt x="82" y="62"/>
                      <a:pt x="81" y="61"/>
                    </a:cubicBezTo>
                    <a:cubicBezTo>
                      <a:pt x="81" y="61"/>
                      <a:pt x="81" y="60"/>
                      <a:pt x="81" y="60"/>
                    </a:cubicBezTo>
                    <a:cubicBezTo>
                      <a:pt x="81" y="60"/>
                      <a:pt x="81" y="59"/>
                      <a:pt x="81" y="58"/>
                    </a:cubicBezTo>
                    <a:cubicBezTo>
                      <a:pt x="81" y="57"/>
                      <a:pt x="81" y="55"/>
                      <a:pt x="81" y="54"/>
                    </a:cubicBezTo>
                    <a:cubicBezTo>
                      <a:pt x="81" y="53"/>
                      <a:pt x="81" y="52"/>
                      <a:pt x="81" y="52"/>
                    </a:cubicBezTo>
                    <a:cubicBezTo>
                      <a:pt x="80" y="52"/>
                      <a:pt x="80" y="51"/>
                      <a:pt x="80" y="51"/>
                    </a:cubicBezTo>
                    <a:cubicBezTo>
                      <a:pt x="79" y="50"/>
                      <a:pt x="79" y="50"/>
                      <a:pt x="79" y="50"/>
                    </a:cubicBezTo>
                    <a:cubicBezTo>
                      <a:pt x="79" y="49"/>
                      <a:pt x="78" y="49"/>
                      <a:pt x="78" y="48"/>
                    </a:cubicBezTo>
                    <a:cubicBezTo>
                      <a:pt x="78" y="48"/>
                      <a:pt x="78" y="47"/>
                      <a:pt x="77" y="46"/>
                    </a:cubicBezTo>
                    <a:cubicBezTo>
                      <a:pt x="76" y="46"/>
                      <a:pt x="75" y="45"/>
                      <a:pt x="75" y="45"/>
                    </a:cubicBezTo>
                    <a:cubicBezTo>
                      <a:pt x="74" y="45"/>
                      <a:pt x="74" y="44"/>
                      <a:pt x="73" y="44"/>
                    </a:cubicBezTo>
                    <a:cubicBezTo>
                      <a:pt x="73" y="44"/>
                      <a:pt x="72" y="44"/>
                      <a:pt x="72" y="44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44"/>
                      <a:pt x="70" y="43"/>
                      <a:pt x="70" y="43"/>
                    </a:cubicBezTo>
                    <a:cubicBezTo>
                      <a:pt x="69" y="43"/>
                      <a:pt x="68" y="43"/>
                      <a:pt x="68" y="43"/>
                    </a:cubicBezTo>
                    <a:cubicBezTo>
                      <a:pt x="68" y="43"/>
                      <a:pt x="67" y="42"/>
                      <a:pt x="66" y="42"/>
                    </a:cubicBezTo>
                    <a:cubicBezTo>
                      <a:pt x="65" y="42"/>
                      <a:pt x="65" y="42"/>
                      <a:pt x="64" y="42"/>
                    </a:cubicBezTo>
                    <a:cubicBezTo>
                      <a:pt x="64" y="42"/>
                      <a:pt x="63" y="42"/>
                      <a:pt x="62" y="41"/>
                    </a:cubicBezTo>
                    <a:cubicBezTo>
                      <a:pt x="62" y="41"/>
                      <a:pt x="62" y="41"/>
                      <a:pt x="61" y="41"/>
                    </a:cubicBezTo>
                    <a:cubicBezTo>
                      <a:pt x="61" y="40"/>
                      <a:pt x="60" y="40"/>
                      <a:pt x="60" y="41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60" y="40"/>
                      <a:pt x="59" y="40"/>
                      <a:pt x="59" y="39"/>
                    </a:cubicBezTo>
                    <a:cubicBezTo>
                      <a:pt x="59" y="39"/>
                      <a:pt x="59" y="39"/>
                      <a:pt x="59" y="38"/>
                    </a:cubicBezTo>
                    <a:cubicBezTo>
                      <a:pt x="59" y="38"/>
                      <a:pt x="59" y="37"/>
                      <a:pt x="58" y="37"/>
                    </a:cubicBezTo>
                    <a:cubicBezTo>
                      <a:pt x="58" y="36"/>
                      <a:pt x="58" y="35"/>
                      <a:pt x="58" y="35"/>
                    </a:cubicBezTo>
                    <a:cubicBezTo>
                      <a:pt x="58" y="35"/>
                      <a:pt x="58" y="35"/>
                      <a:pt x="57" y="35"/>
                    </a:cubicBezTo>
                    <a:cubicBezTo>
                      <a:pt x="57" y="35"/>
                      <a:pt x="57" y="35"/>
                      <a:pt x="57" y="34"/>
                    </a:cubicBezTo>
                    <a:cubicBezTo>
                      <a:pt x="57" y="34"/>
                      <a:pt x="58" y="32"/>
                      <a:pt x="58" y="31"/>
                    </a:cubicBezTo>
                    <a:cubicBezTo>
                      <a:pt x="58" y="30"/>
                      <a:pt x="58" y="27"/>
                      <a:pt x="58" y="27"/>
                    </a:cubicBezTo>
                    <a:cubicBezTo>
                      <a:pt x="58" y="27"/>
                      <a:pt x="58" y="27"/>
                      <a:pt x="59" y="27"/>
                    </a:cubicBezTo>
                    <a:cubicBezTo>
                      <a:pt x="60" y="27"/>
                      <a:pt x="60" y="26"/>
                      <a:pt x="60" y="26"/>
                    </a:cubicBezTo>
                    <a:cubicBezTo>
                      <a:pt x="60" y="26"/>
                      <a:pt x="61" y="25"/>
                      <a:pt x="61" y="25"/>
                    </a:cubicBezTo>
                    <a:cubicBezTo>
                      <a:pt x="61" y="25"/>
                      <a:pt x="61" y="25"/>
                      <a:pt x="61" y="25"/>
                    </a:cubicBezTo>
                    <a:cubicBezTo>
                      <a:pt x="61" y="24"/>
                      <a:pt x="61" y="24"/>
                      <a:pt x="62" y="23"/>
                    </a:cubicBezTo>
                    <a:cubicBezTo>
                      <a:pt x="62" y="23"/>
                      <a:pt x="62" y="22"/>
                      <a:pt x="62" y="21"/>
                    </a:cubicBezTo>
                    <a:cubicBezTo>
                      <a:pt x="62" y="21"/>
                      <a:pt x="62" y="21"/>
                      <a:pt x="62" y="20"/>
                    </a:cubicBezTo>
                    <a:cubicBezTo>
                      <a:pt x="62" y="18"/>
                      <a:pt x="62" y="17"/>
                      <a:pt x="62" y="17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1" y="16"/>
                      <a:pt x="61" y="16"/>
                      <a:pt x="61" y="15"/>
                    </a:cubicBezTo>
                    <a:cubicBezTo>
                      <a:pt x="61" y="15"/>
                      <a:pt x="61" y="11"/>
                      <a:pt x="61" y="11"/>
                    </a:cubicBezTo>
                    <a:cubicBezTo>
                      <a:pt x="59" y="6"/>
                      <a:pt x="55" y="3"/>
                      <a:pt x="52" y="1"/>
                    </a:cubicBezTo>
                    <a:cubicBezTo>
                      <a:pt x="49" y="0"/>
                      <a:pt x="47" y="0"/>
                      <a:pt x="44" y="1"/>
                    </a:cubicBezTo>
                    <a:cubicBezTo>
                      <a:pt x="42" y="1"/>
                      <a:pt x="39" y="3"/>
                      <a:pt x="39" y="3"/>
                    </a:cubicBezTo>
                    <a:cubicBezTo>
                      <a:pt x="39" y="3"/>
                      <a:pt x="39" y="3"/>
                      <a:pt x="38" y="4"/>
                    </a:cubicBezTo>
                    <a:cubicBezTo>
                      <a:pt x="37" y="4"/>
                      <a:pt x="36" y="6"/>
                      <a:pt x="36" y="7"/>
                    </a:cubicBezTo>
                    <a:cubicBezTo>
                      <a:pt x="35" y="8"/>
                      <a:pt x="34" y="10"/>
                      <a:pt x="34" y="11"/>
                    </a:cubicBezTo>
                    <a:cubicBezTo>
                      <a:pt x="34" y="12"/>
                      <a:pt x="34" y="14"/>
                      <a:pt x="34" y="15"/>
                    </a:cubicBezTo>
                    <a:cubicBezTo>
                      <a:pt x="34" y="16"/>
                      <a:pt x="34" y="16"/>
                      <a:pt x="34" y="17"/>
                    </a:cubicBezTo>
                    <a:cubicBezTo>
                      <a:pt x="34" y="18"/>
                      <a:pt x="34" y="19"/>
                      <a:pt x="34" y="20"/>
                    </a:cubicBezTo>
                    <a:cubicBezTo>
                      <a:pt x="34" y="21"/>
                      <a:pt x="34" y="22"/>
                      <a:pt x="34" y="23"/>
                    </a:cubicBezTo>
                    <a:cubicBezTo>
                      <a:pt x="34" y="24"/>
                      <a:pt x="34" y="26"/>
                      <a:pt x="34" y="28"/>
                    </a:cubicBezTo>
                    <a:cubicBezTo>
                      <a:pt x="34" y="30"/>
                      <a:pt x="34" y="31"/>
                      <a:pt x="35" y="32"/>
                    </a:cubicBezTo>
                    <a:cubicBezTo>
                      <a:pt x="35" y="34"/>
                      <a:pt x="37" y="35"/>
                      <a:pt x="37" y="36"/>
                    </a:cubicBezTo>
                    <a:cubicBezTo>
                      <a:pt x="38" y="36"/>
                      <a:pt x="38" y="37"/>
                      <a:pt x="38" y="37"/>
                    </a:cubicBezTo>
                    <a:cubicBezTo>
                      <a:pt x="39" y="37"/>
                      <a:pt x="39" y="37"/>
                      <a:pt x="39" y="38"/>
                    </a:cubicBezTo>
                    <a:cubicBezTo>
                      <a:pt x="39" y="38"/>
                      <a:pt x="39" y="38"/>
                      <a:pt x="38" y="38"/>
                    </a:cubicBezTo>
                    <a:cubicBezTo>
                      <a:pt x="38" y="39"/>
                      <a:pt x="38" y="40"/>
                      <a:pt x="38" y="41"/>
                    </a:cubicBezTo>
                    <a:cubicBezTo>
                      <a:pt x="38" y="41"/>
                      <a:pt x="38" y="42"/>
                      <a:pt x="38" y="42"/>
                    </a:cubicBezTo>
                    <a:cubicBezTo>
                      <a:pt x="38" y="42"/>
                      <a:pt x="38" y="42"/>
                      <a:pt x="38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38" y="43"/>
                      <a:pt x="37" y="43"/>
                      <a:pt x="37" y="44"/>
                    </a:cubicBezTo>
                    <a:cubicBezTo>
                      <a:pt x="36" y="44"/>
                      <a:pt x="35" y="45"/>
                      <a:pt x="34" y="45"/>
                    </a:cubicBezTo>
                    <a:cubicBezTo>
                      <a:pt x="33" y="46"/>
                      <a:pt x="33" y="46"/>
                      <a:pt x="32" y="47"/>
                    </a:cubicBezTo>
                    <a:cubicBezTo>
                      <a:pt x="32" y="47"/>
                      <a:pt x="31" y="47"/>
                      <a:pt x="30" y="47"/>
                    </a:cubicBezTo>
                    <a:cubicBezTo>
                      <a:pt x="29" y="47"/>
                      <a:pt x="29" y="47"/>
                      <a:pt x="28" y="47"/>
                    </a:cubicBezTo>
                    <a:cubicBezTo>
                      <a:pt x="27" y="47"/>
                      <a:pt x="26" y="47"/>
                      <a:pt x="25" y="47"/>
                    </a:cubicBezTo>
                    <a:cubicBezTo>
                      <a:pt x="25" y="47"/>
                      <a:pt x="24" y="48"/>
                      <a:pt x="24" y="48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1" y="48"/>
                      <a:pt x="21" y="48"/>
                      <a:pt x="21" y="48"/>
                    </a:cubicBezTo>
                    <a:cubicBezTo>
                      <a:pt x="20" y="48"/>
                      <a:pt x="19" y="49"/>
                      <a:pt x="19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8" y="49"/>
                      <a:pt x="17" y="50"/>
                      <a:pt x="17" y="50"/>
                    </a:cubicBezTo>
                    <a:cubicBezTo>
                      <a:pt x="17" y="50"/>
                      <a:pt x="17" y="50"/>
                      <a:pt x="16" y="50"/>
                    </a:cubicBezTo>
                    <a:cubicBezTo>
                      <a:pt x="16" y="50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2"/>
                    </a:cubicBezTo>
                    <a:cubicBezTo>
                      <a:pt x="14" y="52"/>
                      <a:pt x="14" y="53"/>
                      <a:pt x="14" y="53"/>
                    </a:cubicBezTo>
                    <a:cubicBezTo>
                      <a:pt x="14" y="54"/>
                      <a:pt x="13" y="54"/>
                      <a:pt x="13" y="54"/>
                    </a:cubicBezTo>
                    <a:cubicBezTo>
                      <a:pt x="12" y="55"/>
                      <a:pt x="12" y="56"/>
                      <a:pt x="12" y="57"/>
                    </a:cubicBezTo>
                    <a:cubicBezTo>
                      <a:pt x="12" y="58"/>
                      <a:pt x="11" y="60"/>
                      <a:pt x="11" y="60"/>
                    </a:cubicBezTo>
                    <a:cubicBezTo>
                      <a:pt x="11" y="60"/>
                      <a:pt x="11" y="60"/>
                      <a:pt x="10" y="61"/>
                    </a:cubicBezTo>
                    <a:cubicBezTo>
                      <a:pt x="9" y="62"/>
                      <a:pt x="9" y="62"/>
                      <a:pt x="9" y="63"/>
                    </a:cubicBezTo>
                    <a:cubicBezTo>
                      <a:pt x="8" y="63"/>
                      <a:pt x="8" y="65"/>
                      <a:pt x="8" y="66"/>
                    </a:cubicBezTo>
                    <a:cubicBezTo>
                      <a:pt x="8" y="67"/>
                      <a:pt x="7" y="68"/>
                      <a:pt x="7" y="69"/>
                    </a:cubicBezTo>
                    <a:cubicBezTo>
                      <a:pt x="7" y="69"/>
                      <a:pt x="7" y="69"/>
                      <a:pt x="6" y="70"/>
                    </a:cubicBezTo>
                    <a:cubicBezTo>
                      <a:pt x="6" y="70"/>
                      <a:pt x="5" y="73"/>
                      <a:pt x="5" y="73"/>
                    </a:cubicBezTo>
                    <a:cubicBezTo>
                      <a:pt x="5" y="74"/>
                      <a:pt x="4" y="76"/>
                      <a:pt x="4" y="76"/>
                    </a:cubicBezTo>
                    <a:cubicBezTo>
                      <a:pt x="4" y="77"/>
                      <a:pt x="3" y="78"/>
                      <a:pt x="3" y="78"/>
                    </a:cubicBezTo>
                    <a:cubicBezTo>
                      <a:pt x="3" y="79"/>
                      <a:pt x="3" y="79"/>
                      <a:pt x="2" y="80"/>
                    </a:cubicBezTo>
                    <a:cubicBezTo>
                      <a:pt x="2" y="81"/>
                      <a:pt x="2" y="83"/>
                      <a:pt x="1" y="85"/>
                    </a:cubicBezTo>
                    <a:cubicBezTo>
                      <a:pt x="1" y="87"/>
                      <a:pt x="0" y="90"/>
                      <a:pt x="0" y="91"/>
                    </a:cubicBezTo>
                    <a:cubicBezTo>
                      <a:pt x="0" y="93"/>
                      <a:pt x="1" y="95"/>
                      <a:pt x="1" y="96"/>
                    </a:cubicBezTo>
                    <a:cubicBezTo>
                      <a:pt x="1" y="97"/>
                      <a:pt x="2" y="97"/>
                      <a:pt x="2" y="98"/>
                    </a:cubicBezTo>
                    <a:cubicBezTo>
                      <a:pt x="3" y="98"/>
                      <a:pt x="3" y="98"/>
                      <a:pt x="4" y="99"/>
                    </a:cubicBezTo>
                    <a:cubicBezTo>
                      <a:pt x="5" y="99"/>
                      <a:pt x="6" y="99"/>
                      <a:pt x="7" y="99"/>
                    </a:cubicBezTo>
                    <a:cubicBezTo>
                      <a:pt x="7" y="99"/>
                      <a:pt x="7" y="99"/>
                      <a:pt x="7" y="99"/>
                    </a:cubicBezTo>
                    <a:cubicBezTo>
                      <a:pt x="8" y="99"/>
                      <a:pt x="8" y="99"/>
                      <a:pt x="9" y="99"/>
                    </a:cubicBezTo>
                    <a:cubicBezTo>
                      <a:pt x="9" y="99"/>
                      <a:pt x="10" y="100"/>
                      <a:pt x="11" y="100"/>
                    </a:cubicBezTo>
                    <a:cubicBezTo>
                      <a:pt x="11" y="100"/>
                      <a:pt x="12" y="100"/>
                      <a:pt x="13" y="100"/>
                    </a:cubicBezTo>
                    <a:cubicBezTo>
                      <a:pt x="14" y="101"/>
                      <a:pt x="15" y="101"/>
                      <a:pt x="16" y="101"/>
                    </a:cubicBezTo>
                    <a:cubicBezTo>
                      <a:pt x="16" y="101"/>
                      <a:pt x="17" y="101"/>
                      <a:pt x="17" y="101"/>
                    </a:cubicBezTo>
                    <a:cubicBezTo>
                      <a:pt x="17" y="101"/>
                      <a:pt x="18" y="101"/>
                      <a:pt x="18" y="101"/>
                    </a:cubicBezTo>
                    <a:cubicBezTo>
                      <a:pt x="19" y="101"/>
                      <a:pt x="19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2"/>
                      <a:pt x="20" y="102"/>
                      <a:pt x="20" y="103"/>
                    </a:cubicBezTo>
                    <a:cubicBezTo>
                      <a:pt x="20" y="104"/>
                      <a:pt x="19" y="107"/>
                      <a:pt x="19" y="109"/>
                    </a:cubicBezTo>
                    <a:cubicBezTo>
                      <a:pt x="19" y="111"/>
                      <a:pt x="19" y="115"/>
                      <a:pt x="19" y="117"/>
                    </a:cubicBezTo>
                    <a:cubicBezTo>
                      <a:pt x="19" y="118"/>
                      <a:pt x="19" y="120"/>
                      <a:pt x="19" y="120"/>
                    </a:cubicBezTo>
                    <a:cubicBezTo>
                      <a:pt x="19" y="121"/>
                      <a:pt x="20" y="121"/>
                      <a:pt x="20" y="121"/>
                    </a:cubicBezTo>
                    <a:cubicBezTo>
                      <a:pt x="20" y="122"/>
                      <a:pt x="21" y="122"/>
                      <a:pt x="21" y="123"/>
                    </a:cubicBezTo>
                    <a:cubicBezTo>
                      <a:pt x="21" y="123"/>
                      <a:pt x="22" y="123"/>
                      <a:pt x="22" y="123"/>
                    </a:cubicBezTo>
                    <a:cubicBezTo>
                      <a:pt x="22" y="123"/>
                      <a:pt x="22" y="123"/>
                      <a:pt x="22" y="123"/>
                    </a:cubicBezTo>
                    <a:cubicBezTo>
                      <a:pt x="22" y="124"/>
                      <a:pt x="23" y="124"/>
                      <a:pt x="23" y="124"/>
                    </a:cubicBezTo>
                    <a:cubicBezTo>
                      <a:pt x="23" y="124"/>
                      <a:pt x="23" y="124"/>
                      <a:pt x="23" y="124"/>
                    </a:cubicBezTo>
                    <a:cubicBezTo>
                      <a:pt x="22" y="125"/>
                      <a:pt x="23" y="125"/>
                      <a:pt x="23" y="125"/>
                    </a:cubicBezTo>
                    <a:cubicBezTo>
                      <a:pt x="23" y="125"/>
                      <a:pt x="23" y="125"/>
                      <a:pt x="23" y="125"/>
                    </a:cubicBezTo>
                    <a:cubicBezTo>
                      <a:pt x="22" y="126"/>
                      <a:pt x="22" y="126"/>
                      <a:pt x="23" y="126"/>
                    </a:cubicBezTo>
                    <a:cubicBezTo>
                      <a:pt x="23" y="127"/>
                      <a:pt x="23" y="128"/>
                      <a:pt x="23" y="128"/>
                    </a:cubicBezTo>
                    <a:cubicBezTo>
                      <a:pt x="22" y="128"/>
                      <a:pt x="22" y="128"/>
                      <a:pt x="21" y="129"/>
                    </a:cubicBezTo>
                    <a:cubicBezTo>
                      <a:pt x="21" y="129"/>
                      <a:pt x="21" y="130"/>
                      <a:pt x="21" y="131"/>
                    </a:cubicBezTo>
                    <a:cubicBezTo>
                      <a:pt x="21" y="132"/>
                      <a:pt x="21" y="132"/>
                      <a:pt x="22" y="133"/>
                    </a:cubicBezTo>
                    <a:cubicBezTo>
                      <a:pt x="22" y="133"/>
                      <a:pt x="22" y="133"/>
                      <a:pt x="21" y="133"/>
                    </a:cubicBezTo>
                    <a:cubicBezTo>
                      <a:pt x="21" y="134"/>
                      <a:pt x="21" y="135"/>
                      <a:pt x="21" y="135"/>
                    </a:cubicBezTo>
                    <a:cubicBezTo>
                      <a:pt x="21" y="136"/>
                      <a:pt x="21" y="137"/>
                      <a:pt x="21" y="137"/>
                    </a:cubicBezTo>
                    <a:cubicBezTo>
                      <a:pt x="20" y="138"/>
                      <a:pt x="20" y="138"/>
                      <a:pt x="20" y="139"/>
                    </a:cubicBezTo>
                    <a:cubicBezTo>
                      <a:pt x="20" y="140"/>
                      <a:pt x="20" y="140"/>
                      <a:pt x="20" y="140"/>
                    </a:cubicBezTo>
                    <a:cubicBezTo>
                      <a:pt x="20" y="141"/>
                      <a:pt x="20" y="142"/>
                      <a:pt x="19" y="142"/>
                    </a:cubicBezTo>
                    <a:cubicBezTo>
                      <a:pt x="19" y="142"/>
                      <a:pt x="19" y="143"/>
                      <a:pt x="19" y="143"/>
                    </a:cubicBezTo>
                    <a:cubicBezTo>
                      <a:pt x="19" y="144"/>
                      <a:pt x="18" y="145"/>
                      <a:pt x="18" y="146"/>
                    </a:cubicBezTo>
                    <a:cubicBezTo>
                      <a:pt x="18" y="147"/>
                      <a:pt x="18" y="148"/>
                      <a:pt x="18" y="148"/>
                    </a:cubicBezTo>
                    <a:cubicBezTo>
                      <a:pt x="18" y="148"/>
                      <a:pt x="18" y="149"/>
                      <a:pt x="18" y="150"/>
                    </a:cubicBezTo>
                    <a:cubicBezTo>
                      <a:pt x="18" y="150"/>
                      <a:pt x="18" y="151"/>
                      <a:pt x="18" y="151"/>
                    </a:cubicBezTo>
                    <a:cubicBezTo>
                      <a:pt x="17" y="152"/>
                      <a:pt x="18" y="152"/>
                      <a:pt x="18" y="152"/>
                    </a:cubicBezTo>
                    <a:cubicBezTo>
                      <a:pt x="18" y="153"/>
                      <a:pt x="18" y="153"/>
                      <a:pt x="18" y="154"/>
                    </a:cubicBezTo>
                    <a:cubicBezTo>
                      <a:pt x="18" y="154"/>
                      <a:pt x="18" y="154"/>
                      <a:pt x="18" y="154"/>
                    </a:cubicBezTo>
                    <a:cubicBezTo>
                      <a:pt x="18" y="155"/>
                      <a:pt x="18" y="155"/>
                      <a:pt x="18" y="155"/>
                    </a:cubicBezTo>
                    <a:cubicBezTo>
                      <a:pt x="18" y="156"/>
                      <a:pt x="19" y="156"/>
                      <a:pt x="19" y="156"/>
                    </a:cubicBezTo>
                    <a:cubicBezTo>
                      <a:pt x="19" y="157"/>
                      <a:pt x="19" y="157"/>
                      <a:pt x="19" y="157"/>
                    </a:cubicBezTo>
                    <a:cubicBezTo>
                      <a:pt x="19" y="158"/>
                      <a:pt x="19" y="158"/>
                      <a:pt x="19" y="158"/>
                    </a:cubicBezTo>
                    <a:cubicBezTo>
                      <a:pt x="19" y="159"/>
                      <a:pt x="19" y="160"/>
                      <a:pt x="19" y="160"/>
                    </a:cubicBezTo>
                    <a:cubicBezTo>
                      <a:pt x="20" y="161"/>
                      <a:pt x="20" y="162"/>
                      <a:pt x="19" y="162"/>
                    </a:cubicBezTo>
                    <a:cubicBezTo>
                      <a:pt x="19" y="162"/>
                      <a:pt x="19" y="163"/>
                      <a:pt x="19" y="164"/>
                    </a:cubicBezTo>
                    <a:cubicBezTo>
                      <a:pt x="19" y="165"/>
                      <a:pt x="19" y="166"/>
                      <a:pt x="19" y="167"/>
                    </a:cubicBezTo>
                    <a:cubicBezTo>
                      <a:pt x="19" y="169"/>
                      <a:pt x="20" y="171"/>
                      <a:pt x="20" y="173"/>
                    </a:cubicBezTo>
                    <a:cubicBezTo>
                      <a:pt x="20" y="175"/>
                      <a:pt x="20" y="176"/>
                      <a:pt x="21" y="177"/>
                    </a:cubicBezTo>
                    <a:cubicBezTo>
                      <a:pt x="21" y="179"/>
                      <a:pt x="22" y="182"/>
                      <a:pt x="22" y="183"/>
                    </a:cubicBezTo>
                    <a:cubicBezTo>
                      <a:pt x="22" y="184"/>
                      <a:pt x="23" y="186"/>
                      <a:pt x="23" y="187"/>
                    </a:cubicBezTo>
                    <a:cubicBezTo>
                      <a:pt x="23" y="187"/>
                      <a:pt x="23" y="189"/>
                      <a:pt x="23" y="190"/>
                    </a:cubicBezTo>
                    <a:cubicBezTo>
                      <a:pt x="23" y="191"/>
                      <a:pt x="24" y="194"/>
                      <a:pt x="24" y="195"/>
                    </a:cubicBezTo>
                    <a:cubicBezTo>
                      <a:pt x="24" y="196"/>
                      <a:pt x="24" y="202"/>
                      <a:pt x="24" y="203"/>
                    </a:cubicBezTo>
                    <a:cubicBezTo>
                      <a:pt x="25" y="204"/>
                      <a:pt x="25" y="209"/>
                      <a:pt x="25" y="211"/>
                    </a:cubicBezTo>
                    <a:cubicBezTo>
                      <a:pt x="25" y="212"/>
                      <a:pt x="26" y="217"/>
                      <a:pt x="26" y="219"/>
                    </a:cubicBezTo>
                    <a:cubicBezTo>
                      <a:pt x="26" y="221"/>
                      <a:pt x="27" y="225"/>
                      <a:pt x="27" y="226"/>
                    </a:cubicBezTo>
                    <a:cubicBezTo>
                      <a:pt x="27" y="226"/>
                      <a:pt x="28" y="229"/>
                      <a:pt x="28" y="230"/>
                    </a:cubicBezTo>
                    <a:cubicBezTo>
                      <a:pt x="28" y="230"/>
                      <a:pt x="29" y="233"/>
                      <a:pt x="29" y="235"/>
                    </a:cubicBezTo>
                    <a:cubicBezTo>
                      <a:pt x="29" y="236"/>
                      <a:pt x="30" y="238"/>
                      <a:pt x="30" y="239"/>
                    </a:cubicBezTo>
                    <a:cubicBezTo>
                      <a:pt x="30" y="241"/>
                      <a:pt x="31" y="241"/>
                      <a:pt x="31" y="242"/>
                    </a:cubicBezTo>
                    <a:cubicBezTo>
                      <a:pt x="31" y="242"/>
                      <a:pt x="32" y="244"/>
                      <a:pt x="32" y="244"/>
                    </a:cubicBezTo>
                    <a:cubicBezTo>
                      <a:pt x="32" y="245"/>
                      <a:pt x="33" y="247"/>
                      <a:pt x="33" y="248"/>
                    </a:cubicBezTo>
                    <a:cubicBezTo>
                      <a:pt x="33" y="248"/>
                      <a:pt x="34" y="251"/>
                      <a:pt x="35" y="252"/>
                    </a:cubicBezTo>
                    <a:cubicBezTo>
                      <a:pt x="35" y="252"/>
                      <a:pt x="35" y="252"/>
                      <a:pt x="35" y="252"/>
                    </a:cubicBezTo>
                    <a:cubicBezTo>
                      <a:pt x="35" y="253"/>
                      <a:pt x="35" y="253"/>
                      <a:pt x="35" y="253"/>
                    </a:cubicBezTo>
                    <a:cubicBezTo>
                      <a:pt x="34" y="253"/>
                      <a:pt x="34" y="255"/>
                      <a:pt x="33" y="256"/>
                    </a:cubicBezTo>
                    <a:cubicBezTo>
                      <a:pt x="32" y="257"/>
                      <a:pt x="32" y="258"/>
                      <a:pt x="32" y="259"/>
                    </a:cubicBezTo>
                    <a:cubicBezTo>
                      <a:pt x="32" y="259"/>
                      <a:pt x="31" y="261"/>
                      <a:pt x="31" y="262"/>
                    </a:cubicBezTo>
                    <a:cubicBezTo>
                      <a:pt x="31" y="263"/>
                      <a:pt x="31" y="263"/>
                      <a:pt x="30" y="264"/>
                    </a:cubicBezTo>
                    <a:cubicBezTo>
                      <a:pt x="30" y="265"/>
                      <a:pt x="29" y="266"/>
                      <a:pt x="29" y="267"/>
                    </a:cubicBezTo>
                    <a:cubicBezTo>
                      <a:pt x="29" y="267"/>
                      <a:pt x="29" y="267"/>
                      <a:pt x="29" y="268"/>
                    </a:cubicBezTo>
                    <a:cubicBezTo>
                      <a:pt x="29" y="268"/>
                      <a:pt x="29" y="269"/>
                      <a:pt x="29" y="269"/>
                    </a:cubicBezTo>
                    <a:cubicBezTo>
                      <a:pt x="29" y="269"/>
                      <a:pt x="30" y="270"/>
                      <a:pt x="30" y="270"/>
                    </a:cubicBezTo>
                    <a:cubicBezTo>
                      <a:pt x="30" y="270"/>
                      <a:pt x="32" y="270"/>
                      <a:pt x="32" y="270"/>
                    </a:cubicBezTo>
                    <a:cubicBezTo>
                      <a:pt x="32" y="270"/>
                      <a:pt x="32" y="271"/>
                      <a:pt x="32" y="271"/>
                    </a:cubicBezTo>
                    <a:cubicBezTo>
                      <a:pt x="32" y="271"/>
                      <a:pt x="31" y="272"/>
                      <a:pt x="31" y="272"/>
                    </a:cubicBezTo>
                    <a:cubicBezTo>
                      <a:pt x="31" y="272"/>
                      <a:pt x="31" y="273"/>
                      <a:pt x="30" y="273"/>
                    </a:cubicBezTo>
                    <a:cubicBezTo>
                      <a:pt x="30" y="273"/>
                      <a:pt x="30" y="274"/>
                      <a:pt x="30" y="274"/>
                    </a:cubicBezTo>
                    <a:cubicBezTo>
                      <a:pt x="30" y="274"/>
                      <a:pt x="29" y="275"/>
                      <a:pt x="29" y="276"/>
                    </a:cubicBezTo>
                    <a:cubicBezTo>
                      <a:pt x="28" y="277"/>
                      <a:pt x="28" y="278"/>
                      <a:pt x="28" y="278"/>
                    </a:cubicBezTo>
                    <a:cubicBezTo>
                      <a:pt x="28" y="278"/>
                      <a:pt x="28" y="278"/>
                      <a:pt x="28" y="278"/>
                    </a:cubicBezTo>
                    <a:cubicBezTo>
                      <a:pt x="28" y="278"/>
                      <a:pt x="28" y="278"/>
                      <a:pt x="28" y="278"/>
                    </a:cubicBezTo>
                    <a:cubicBezTo>
                      <a:pt x="28" y="279"/>
                      <a:pt x="27" y="279"/>
                      <a:pt x="27" y="279"/>
                    </a:cubicBezTo>
                    <a:cubicBezTo>
                      <a:pt x="27" y="280"/>
                      <a:pt x="27" y="280"/>
                      <a:pt x="26" y="280"/>
                    </a:cubicBezTo>
                    <a:cubicBezTo>
                      <a:pt x="26" y="281"/>
                      <a:pt x="25" y="281"/>
                      <a:pt x="25" y="282"/>
                    </a:cubicBezTo>
                    <a:cubicBezTo>
                      <a:pt x="24" y="282"/>
                      <a:pt x="23" y="282"/>
                      <a:pt x="22" y="282"/>
                    </a:cubicBezTo>
                    <a:cubicBezTo>
                      <a:pt x="21" y="282"/>
                      <a:pt x="19" y="283"/>
                      <a:pt x="18" y="283"/>
                    </a:cubicBezTo>
                    <a:cubicBezTo>
                      <a:pt x="17" y="284"/>
                      <a:pt x="16" y="284"/>
                      <a:pt x="15" y="284"/>
                    </a:cubicBezTo>
                    <a:cubicBezTo>
                      <a:pt x="15" y="285"/>
                      <a:pt x="14" y="286"/>
                      <a:pt x="14" y="286"/>
                    </a:cubicBezTo>
                    <a:cubicBezTo>
                      <a:pt x="14" y="286"/>
                      <a:pt x="14" y="286"/>
                      <a:pt x="14" y="287"/>
                    </a:cubicBezTo>
                    <a:cubicBezTo>
                      <a:pt x="14" y="287"/>
                      <a:pt x="14" y="287"/>
                      <a:pt x="13" y="287"/>
                    </a:cubicBezTo>
                    <a:cubicBezTo>
                      <a:pt x="13" y="287"/>
                      <a:pt x="13" y="287"/>
                      <a:pt x="13" y="287"/>
                    </a:cubicBezTo>
                    <a:cubicBezTo>
                      <a:pt x="13" y="288"/>
                      <a:pt x="13" y="287"/>
                      <a:pt x="13" y="288"/>
                    </a:cubicBezTo>
                    <a:cubicBezTo>
                      <a:pt x="13" y="288"/>
                      <a:pt x="13" y="289"/>
                      <a:pt x="13" y="290"/>
                    </a:cubicBezTo>
                    <a:cubicBezTo>
                      <a:pt x="13" y="290"/>
                      <a:pt x="13" y="290"/>
                      <a:pt x="13" y="290"/>
                    </a:cubicBezTo>
                    <a:cubicBezTo>
                      <a:pt x="13" y="291"/>
                      <a:pt x="14" y="291"/>
                      <a:pt x="15" y="291"/>
                    </a:cubicBezTo>
                    <a:cubicBezTo>
                      <a:pt x="16" y="291"/>
                      <a:pt x="17" y="292"/>
                      <a:pt x="17" y="292"/>
                    </a:cubicBezTo>
                    <a:cubicBezTo>
                      <a:pt x="18" y="292"/>
                      <a:pt x="18" y="292"/>
                      <a:pt x="18" y="292"/>
                    </a:cubicBezTo>
                    <a:cubicBezTo>
                      <a:pt x="19" y="292"/>
                      <a:pt x="20" y="292"/>
                      <a:pt x="20" y="292"/>
                    </a:cubicBezTo>
                    <a:cubicBezTo>
                      <a:pt x="21" y="292"/>
                      <a:pt x="22" y="292"/>
                      <a:pt x="22" y="292"/>
                    </a:cubicBezTo>
                    <a:cubicBezTo>
                      <a:pt x="23" y="292"/>
                      <a:pt x="23" y="292"/>
                      <a:pt x="23" y="292"/>
                    </a:cubicBezTo>
                    <a:cubicBezTo>
                      <a:pt x="23" y="292"/>
                      <a:pt x="24" y="292"/>
                      <a:pt x="24" y="292"/>
                    </a:cubicBezTo>
                    <a:cubicBezTo>
                      <a:pt x="24" y="292"/>
                      <a:pt x="24" y="292"/>
                      <a:pt x="25" y="292"/>
                    </a:cubicBezTo>
                    <a:cubicBezTo>
                      <a:pt x="25" y="292"/>
                      <a:pt x="25" y="292"/>
                      <a:pt x="26" y="292"/>
                    </a:cubicBezTo>
                    <a:cubicBezTo>
                      <a:pt x="26" y="292"/>
                      <a:pt x="26" y="292"/>
                      <a:pt x="26" y="292"/>
                    </a:cubicBezTo>
                    <a:cubicBezTo>
                      <a:pt x="26" y="292"/>
                      <a:pt x="27" y="292"/>
                      <a:pt x="27" y="292"/>
                    </a:cubicBezTo>
                    <a:cubicBezTo>
                      <a:pt x="28" y="292"/>
                      <a:pt x="28" y="292"/>
                      <a:pt x="28" y="292"/>
                    </a:cubicBezTo>
                    <a:cubicBezTo>
                      <a:pt x="28" y="291"/>
                      <a:pt x="28" y="292"/>
                      <a:pt x="28" y="292"/>
                    </a:cubicBezTo>
                    <a:cubicBezTo>
                      <a:pt x="29" y="292"/>
                      <a:pt x="29" y="292"/>
                      <a:pt x="29" y="292"/>
                    </a:cubicBezTo>
                    <a:cubicBezTo>
                      <a:pt x="30" y="292"/>
                      <a:pt x="30" y="292"/>
                      <a:pt x="30" y="292"/>
                    </a:cubicBezTo>
                    <a:cubicBezTo>
                      <a:pt x="30" y="291"/>
                      <a:pt x="30" y="292"/>
                      <a:pt x="30" y="292"/>
                    </a:cubicBezTo>
                    <a:cubicBezTo>
                      <a:pt x="30" y="292"/>
                      <a:pt x="31" y="292"/>
                      <a:pt x="31" y="292"/>
                    </a:cubicBezTo>
                    <a:cubicBezTo>
                      <a:pt x="32" y="292"/>
                      <a:pt x="32" y="292"/>
                      <a:pt x="32" y="291"/>
                    </a:cubicBezTo>
                    <a:cubicBezTo>
                      <a:pt x="32" y="291"/>
                      <a:pt x="32" y="291"/>
                      <a:pt x="32" y="291"/>
                    </a:cubicBezTo>
                    <a:cubicBezTo>
                      <a:pt x="32" y="291"/>
                      <a:pt x="33" y="291"/>
                      <a:pt x="33" y="291"/>
                    </a:cubicBezTo>
                    <a:cubicBezTo>
                      <a:pt x="33" y="291"/>
                      <a:pt x="34" y="291"/>
                      <a:pt x="34" y="291"/>
                    </a:cubicBezTo>
                    <a:cubicBezTo>
                      <a:pt x="34" y="291"/>
                      <a:pt x="34" y="291"/>
                      <a:pt x="34" y="291"/>
                    </a:cubicBezTo>
                    <a:cubicBezTo>
                      <a:pt x="34" y="291"/>
                      <a:pt x="34" y="291"/>
                      <a:pt x="35" y="291"/>
                    </a:cubicBezTo>
                    <a:cubicBezTo>
                      <a:pt x="36" y="291"/>
                      <a:pt x="36" y="291"/>
                      <a:pt x="36" y="290"/>
                    </a:cubicBezTo>
                    <a:cubicBezTo>
                      <a:pt x="36" y="290"/>
                      <a:pt x="36" y="290"/>
                      <a:pt x="36" y="290"/>
                    </a:cubicBezTo>
                    <a:cubicBezTo>
                      <a:pt x="37" y="290"/>
                      <a:pt x="37" y="290"/>
                      <a:pt x="38" y="289"/>
                    </a:cubicBezTo>
                    <a:cubicBezTo>
                      <a:pt x="40" y="289"/>
                      <a:pt x="42" y="288"/>
                      <a:pt x="43" y="288"/>
                    </a:cubicBezTo>
                    <a:cubicBezTo>
                      <a:pt x="43" y="288"/>
                      <a:pt x="43" y="288"/>
                      <a:pt x="44" y="288"/>
                    </a:cubicBezTo>
                    <a:cubicBezTo>
                      <a:pt x="45" y="288"/>
                      <a:pt x="45" y="289"/>
                      <a:pt x="46" y="289"/>
                    </a:cubicBezTo>
                    <a:cubicBezTo>
                      <a:pt x="47" y="290"/>
                      <a:pt x="47" y="290"/>
                      <a:pt x="47" y="290"/>
                    </a:cubicBezTo>
                    <a:cubicBezTo>
                      <a:pt x="48" y="290"/>
                      <a:pt x="49" y="289"/>
                      <a:pt x="49" y="289"/>
                    </a:cubicBezTo>
                    <a:cubicBezTo>
                      <a:pt x="50" y="289"/>
                      <a:pt x="50" y="289"/>
                      <a:pt x="50" y="289"/>
                    </a:cubicBezTo>
                    <a:cubicBezTo>
                      <a:pt x="50" y="289"/>
                      <a:pt x="50" y="289"/>
                      <a:pt x="50" y="289"/>
                    </a:cubicBezTo>
                    <a:cubicBezTo>
                      <a:pt x="50" y="289"/>
                      <a:pt x="50" y="289"/>
                      <a:pt x="51" y="289"/>
                    </a:cubicBezTo>
                    <a:cubicBezTo>
                      <a:pt x="52" y="289"/>
                      <a:pt x="52" y="289"/>
                      <a:pt x="52" y="289"/>
                    </a:cubicBezTo>
                    <a:cubicBezTo>
                      <a:pt x="52" y="289"/>
                      <a:pt x="52" y="289"/>
                      <a:pt x="52" y="289"/>
                    </a:cubicBezTo>
                    <a:cubicBezTo>
                      <a:pt x="52" y="289"/>
                      <a:pt x="53" y="289"/>
                      <a:pt x="53" y="289"/>
                    </a:cubicBezTo>
                    <a:cubicBezTo>
                      <a:pt x="54" y="289"/>
                      <a:pt x="54" y="289"/>
                      <a:pt x="54" y="289"/>
                    </a:cubicBezTo>
                    <a:cubicBezTo>
                      <a:pt x="54" y="288"/>
                      <a:pt x="54" y="288"/>
                      <a:pt x="54" y="288"/>
                    </a:cubicBezTo>
                    <a:cubicBezTo>
                      <a:pt x="55" y="288"/>
                      <a:pt x="55" y="288"/>
                      <a:pt x="55" y="288"/>
                    </a:cubicBezTo>
                    <a:cubicBezTo>
                      <a:pt x="56" y="288"/>
                      <a:pt x="56" y="288"/>
                      <a:pt x="56" y="288"/>
                    </a:cubicBezTo>
                    <a:cubicBezTo>
                      <a:pt x="56" y="288"/>
                      <a:pt x="56" y="288"/>
                      <a:pt x="57" y="288"/>
                    </a:cubicBezTo>
                    <a:cubicBezTo>
                      <a:pt x="57" y="287"/>
                      <a:pt x="57" y="287"/>
                      <a:pt x="57" y="287"/>
                    </a:cubicBezTo>
                    <a:cubicBezTo>
                      <a:pt x="57" y="286"/>
                      <a:pt x="57" y="285"/>
                      <a:pt x="57" y="284"/>
                    </a:cubicBezTo>
                    <a:cubicBezTo>
                      <a:pt x="57" y="283"/>
                      <a:pt x="57" y="283"/>
                      <a:pt x="56" y="283"/>
                    </a:cubicBezTo>
                    <a:cubicBezTo>
                      <a:pt x="56" y="283"/>
                      <a:pt x="56" y="282"/>
                      <a:pt x="56" y="282"/>
                    </a:cubicBezTo>
                    <a:cubicBezTo>
                      <a:pt x="56" y="282"/>
                      <a:pt x="56" y="282"/>
                      <a:pt x="56" y="281"/>
                    </a:cubicBezTo>
                    <a:cubicBezTo>
                      <a:pt x="56" y="281"/>
                      <a:pt x="56" y="281"/>
                      <a:pt x="56" y="280"/>
                    </a:cubicBezTo>
                    <a:cubicBezTo>
                      <a:pt x="56" y="280"/>
                      <a:pt x="56" y="280"/>
                      <a:pt x="56" y="280"/>
                    </a:cubicBezTo>
                    <a:cubicBezTo>
                      <a:pt x="56" y="279"/>
                      <a:pt x="56" y="278"/>
                      <a:pt x="56" y="278"/>
                    </a:cubicBezTo>
                    <a:cubicBezTo>
                      <a:pt x="56" y="277"/>
                      <a:pt x="56" y="277"/>
                      <a:pt x="56" y="276"/>
                    </a:cubicBezTo>
                    <a:cubicBezTo>
                      <a:pt x="56" y="276"/>
                      <a:pt x="56" y="276"/>
                      <a:pt x="56" y="276"/>
                    </a:cubicBezTo>
                    <a:cubicBezTo>
                      <a:pt x="56" y="276"/>
                      <a:pt x="56" y="276"/>
                      <a:pt x="56" y="275"/>
                    </a:cubicBezTo>
                    <a:cubicBezTo>
                      <a:pt x="56" y="275"/>
                      <a:pt x="56" y="275"/>
                      <a:pt x="56" y="275"/>
                    </a:cubicBezTo>
                    <a:cubicBezTo>
                      <a:pt x="57" y="275"/>
                      <a:pt x="57" y="274"/>
                      <a:pt x="58" y="273"/>
                    </a:cubicBezTo>
                    <a:cubicBezTo>
                      <a:pt x="58" y="272"/>
                      <a:pt x="59" y="272"/>
                      <a:pt x="59" y="271"/>
                    </a:cubicBezTo>
                    <a:cubicBezTo>
                      <a:pt x="59" y="271"/>
                      <a:pt x="60" y="270"/>
                      <a:pt x="60" y="270"/>
                    </a:cubicBezTo>
                    <a:cubicBezTo>
                      <a:pt x="60" y="269"/>
                      <a:pt x="60" y="268"/>
                      <a:pt x="60" y="268"/>
                    </a:cubicBezTo>
                    <a:cubicBezTo>
                      <a:pt x="60" y="267"/>
                      <a:pt x="60" y="267"/>
                      <a:pt x="60" y="266"/>
                    </a:cubicBezTo>
                    <a:cubicBezTo>
                      <a:pt x="59" y="266"/>
                      <a:pt x="58" y="263"/>
                      <a:pt x="58" y="262"/>
                    </a:cubicBezTo>
                    <a:cubicBezTo>
                      <a:pt x="57" y="261"/>
                      <a:pt x="57" y="260"/>
                      <a:pt x="56" y="260"/>
                    </a:cubicBezTo>
                    <a:cubicBezTo>
                      <a:pt x="56" y="259"/>
                      <a:pt x="55" y="257"/>
                      <a:pt x="55" y="257"/>
                    </a:cubicBezTo>
                    <a:cubicBezTo>
                      <a:pt x="54" y="257"/>
                      <a:pt x="54" y="256"/>
                      <a:pt x="54" y="256"/>
                    </a:cubicBezTo>
                    <a:cubicBezTo>
                      <a:pt x="54" y="256"/>
                      <a:pt x="54" y="256"/>
                      <a:pt x="54" y="255"/>
                    </a:cubicBezTo>
                    <a:cubicBezTo>
                      <a:pt x="54" y="255"/>
                      <a:pt x="54" y="255"/>
                      <a:pt x="54" y="254"/>
                    </a:cubicBezTo>
                    <a:cubicBezTo>
                      <a:pt x="54" y="253"/>
                      <a:pt x="54" y="251"/>
                      <a:pt x="55" y="251"/>
                    </a:cubicBezTo>
                    <a:cubicBezTo>
                      <a:pt x="55" y="250"/>
                      <a:pt x="55" y="245"/>
                      <a:pt x="55" y="244"/>
                    </a:cubicBezTo>
                    <a:cubicBezTo>
                      <a:pt x="55" y="243"/>
                      <a:pt x="55" y="241"/>
                      <a:pt x="55" y="240"/>
                    </a:cubicBezTo>
                    <a:cubicBezTo>
                      <a:pt x="55" y="240"/>
                      <a:pt x="55" y="238"/>
                      <a:pt x="55" y="238"/>
                    </a:cubicBezTo>
                    <a:cubicBezTo>
                      <a:pt x="55" y="237"/>
                      <a:pt x="55" y="235"/>
                      <a:pt x="55" y="235"/>
                    </a:cubicBezTo>
                    <a:cubicBezTo>
                      <a:pt x="55" y="234"/>
                      <a:pt x="55" y="233"/>
                      <a:pt x="55" y="233"/>
                    </a:cubicBezTo>
                    <a:cubicBezTo>
                      <a:pt x="55" y="233"/>
                      <a:pt x="55" y="232"/>
                      <a:pt x="55" y="232"/>
                    </a:cubicBezTo>
                    <a:cubicBezTo>
                      <a:pt x="55" y="232"/>
                      <a:pt x="55" y="229"/>
                      <a:pt x="55" y="228"/>
                    </a:cubicBezTo>
                    <a:cubicBezTo>
                      <a:pt x="55" y="227"/>
                      <a:pt x="54" y="223"/>
                      <a:pt x="54" y="222"/>
                    </a:cubicBezTo>
                    <a:cubicBezTo>
                      <a:pt x="54" y="221"/>
                      <a:pt x="54" y="220"/>
                      <a:pt x="54" y="219"/>
                    </a:cubicBezTo>
                    <a:cubicBezTo>
                      <a:pt x="54" y="219"/>
                      <a:pt x="54" y="218"/>
                      <a:pt x="54" y="218"/>
                    </a:cubicBezTo>
                    <a:cubicBezTo>
                      <a:pt x="54" y="217"/>
                      <a:pt x="54" y="216"/>
                      <a:pt x="54" y="215"/>
                    </a:cubicBezTo>
                    <a:cubicBezTo>
                      <a:pt x="54" y="215"/>
                      <a:pt x="55" y="212"/>
                      <a:pt x="55" y="211"/>
                    </a:cubicBezTo>
                    <a:cubicBezTo>
                      <a:pt x="55" y="210"/>
                      <a:pt x="55" y="208"/>
                      <a:pt x="55" y="208"/>
                    </a:cubicBezTo>
                    <a:cubicBezTo>
                      <a:pt x="55" y="208"/>
                      <a:pt x="55" y="206"/>
                      <a:pt x="55" y="205"/>
                    </a:cubicBezTo>
                    <a:cubicBezTo>
                      <a:pt x="55" y="204"/>
                      <a:pt x="55" y="201"/>
                      <a:pt x="55" y="201"/>
                    </a:cubicBezTo>
                    <a:cubicBezTo>
                      <a:pt x="55" y="200"/>
                      <a:pt x="55" y="199"/>
                      <a:pt x="55" y="198"/>
                    </a:cubicBezTo>
                    <a:cubicBezTo>
                      <a:pt x="54" y="198"/>
                      <a:pt x="54" y="197"/>
                      <a:pt x="54" y="196"/>
                    </a:cubicBezTo>
                    <a:cubicBezTo>
                      <a:pt x="54" y="196"/>
                      <a:pt x="54" y="195"/>
                      <a:pt x="54" y="194"/>
                    </a:cubicBezTo>
                    <a:cubicBezTo>
                      <a:pt x="54" y="193"/>
                      <a:pt x="54" y="191"/>
                      <a:pt x="54" y="191"/>
                    </a:cubicBezTo>
                    <a:cubicBezTo>
                      <a:pt x="54" y="191"/>
                      <a:pt x="54" y="191"/>
                      <a:pt x="54" y="191"/>
                    </a:cubicBezTo>
                    <a:cubicBezTo>
                      <a:pt x="54" y="191"/>
                      <a:pt x="54" y="192"/>
                      <a:pt x="54" y="192"/>
                    </a:cubicBezTo>
                    <a:cubicBezTo>
                      <a:pt x="54" y="193"/>
                      <a:pt x="55" y="194"/>
                      <a:pt x="55" y="194"/>
                    </a:cubicBezTo>
                    <a:cubicBezTo>
                      <a:pt x="55" y="195"/>
                      <a:pt x="55" y="197"/>
                      <a:pt x="55" y="197"/>
                    </a:cubicBezTo>
                    <a:cubicBezTo>
                      <a:pt x="55" y="198"/>
                      <a:pt x="56" y="198"/>
                      <a:pt x="56" y="198"/>
                    </a:cubicBezTo>
                    <a:cubicBezTo>
                      <a:pt x="56" y="198"/>
                      <a:pt x="56" y="199"/>
                      <a:pt x="56" y="200"/>
                    </a:cubicBezTo>
                    <a:cubicBezTo>
                      <a:pt x="56" y="201"/>
                      <a:pt x="57" y="202"/>
                      <a:pt x="57" y="203"/>
                    </a:cubicBezTo>
                    <a:cubicBezTo>
                      <a:pt x="57" y="204"/>
                      <a:pt x="57" y="205"/>
                      <a:pt x="57" y="206"/>
                    </a:cubicBezTo>
                    <a:cubicBezTo>
                      <a:pt x="57" y="206"/>
                      <a:pt x="58" y="208"/>
                      <a:pt x="58" y="208"/>
                    </a:cubicBezTo>
                    <a:cubicBezTo>
                      <a:pt x="58" y="209"/>
                      <a:pt x="58" y="210"/>
                      <a:pt x="59" y="211"/>
                    </a:cubicBezTo>
                    <a:cubicBezTo>
                      <a:pt x="59" y="211"/>
                      <a:pt x="59" y="213"/>
                      <a:pt x="59" y="213"/>
                    </a:cubicBezTo>
                    <a:cubicBezTo>
                      <a:pt x="59" y="214"/>
                      <a:pt x="59" y="215"/>
                      <a:pt x="59" y="215"/>
                    </a:cubicBezTo>
                    <a:cubicBezTo>
                      <a:pt x="59" y="216"/>
                      <a:pt x="59" y="216"/>
                      <a:pt x="59" y="217"/>
                    </a:cubicBezTo>
                    <a:cubicBezTo>
                      <a:pt x="59" y="217"/>
                      <a:pt x="60" y="219"/>
                      <a:pt x="60" y="219"/>
                    </a:cubicBezTo>
                    <a:cubicBezTo>
                      <a:pt x="60" y="219"/>
                      <a:pt x="60" y="220"/>
                      <a:pt x="60" y="221"/>
                    </a:cubicBezTo>
                    <a:cubicBezTo>
                      <a:pt x="60" y="222"/>
                      <a:pt x="60" y="223"/>
                      <a:pt x="60" y="224"/>
                    </a:cubicBezTo>
                    <a:cubicBezTo>
                      <a:pt x="60" y="225"/>
                      <a:pt x="60" y="225"/>
                      <a:pt x="60" y="226"/>
                    </a:cubicBezTo>
                    <a:cubicBezTo>
                      <a:pt x="60" y="226"/>
                      <a:pt x="60" y="227"/>
                      <a:pt x="60" y="228"/>
                    </a:cubicBezTo>
                    <a:cubicBezTo>
                      <a:pt x="61" y="228"/>
                      <a:pt x="61" y="229"/>
                      <a:pt x="61" y="230"/>
                    </a:cubicBezTo>
                    <a:cubicBezTo>
                      <a:pt x="61" y="231"/>
                      <a:pt x="61" y="232"/>
                      <a:pt x="61" y="232"/>
                    </a:cubicBezTo>
                    <a:cubicBezTo>
                      <a:pt x="61" y="233"/>
                      <a:pt x="61" y="233"/>
                      <a:pt x="61" y="234"/>
                    </a:cubicBezTo>
                    <a:cubicBezTo>
                      <a:pt x="61" y="235"/>
                      <a:pt x="61" y="235"/>
                      <a:pt x="61" y="235"/>
                    </a:cubicBezTo>
                    <a:cubicBezTo>
                      <a:pt x="61" y="236"/>
                      <a:pt x="62" y="239"/>
                      <a:pt x="62" y="240"/>
                    </a:cubicBezTo>
                    <a:cubicBezTo>
                      <a:pt x="62" y="241"/>
                      <a:pt x="62" y="244"/>
                      <a:pt x="62" y="245"/>
                    </a:cubicBezTo>
                    <a:cubicBezTo>
                      <a:pt x="62" y="247"/>
                      <a:pt x="62" y="249"/>
                      <a:pt x="62" y="251"/>
                    </a:cubicBezTo>
                    <a:cubicBezTo>
                      <a:pt x="62" y="252"/>
                      <a:pt x="63" y="256"/>
                      <a:pt x="64" y="257"/>
                    </a:cubicBezTo>
                    <a:cubicBezTo>
                      <a:pt x="64" y="258"/>
                      <a:pt x="64" y="260"/>
                      <a:pt x="65" y="261"/>
                    </a:cubicBezTo>
                    <a:cubicBezTo>
                      <a:pt x="65" y="262"/>
                      <a:pt x="65" y="263"/>
                      <a:pt x="66" y="264"/>
                    </a:cubicBezTo>
                    <a:cubicBezTo>
                      <a:pt x="66" y="265"/>
                      <a:pt x="67" y="267"/>
                      <a:pt x="67" y="267"/>
                    </a:cubicBezTo>
                    <a:cubicBezTo>
                      <a:pt x="67" y="268"/>
                      <a:pt x="67" y="268"/>
                      <a:pt x="68" y="269"/>
                    </a:cubicBezTo>
                    <a:cubicBezTo>
                      <a:pt x="69" y="269"/>
                      <a:pt x="70" y="270"/>
                      <a:pt x="70" y="270"/>
                    </a:cubicBezTo>
                    <a:cubicBezTo>
                      <a:pt x="71" y="270"/>
                      <a:pt x="71" y="270"/>
                      <a:pt x="70" y="270"/>
                    </a:cubicBezTo>
                    <a:cubicBezTo>
                      <a:pt x="70" y="270"/>
                      <a:pt x="70" y="271"/>
                      <a:pt x="70" y="271"/>
                    </a:cubicBezTo>
                    <a:cubicBezTo>
                      <a:pt x="69" y="271"/>
                      <a:pt x="68" y="272"/>
                      <a:pt x="68" y="272"/>
                    </a:cubicBezTo>
                    <a:cubicBezTo>
                      <a:pt x="67" y="272"/>
                      <a:pt x="67" y="273"/>
                      <a:pt x="67" y="273"/>
                    </a:cubicBezTo>
                    <a:cubicBezTo>
                      <a:pt x="67" y="274"/>
                      <a:pt x="66" y="275"/>
                      <a:pt x="66" y="276"/>
                    </a:cubicBezTo>
                    <a:cubicBezTo>
                      <a:pt x="65" y="276"/>
                      <a:pt x="65" y="277"/>
                      <a:pt x="65" y="277"/>
                    </a:cubicBezTo>
                    <a:cubicBezTo>
                      <a:pt x="64" y="278"/>
                      <a:pt x="64" y="278"/>
                      <a:pt x="64" y="279"/>
                    </a:cubicBezTo>
                    <a:cubicBezTo>
                      <a:pt x="64" y="280"/>
                      <a:pt x="65" y="281"/>
                      <a:pt x="65" y="281"/>
                    </a:cubicBezTo>
                    <a:cubicBezTo>
                      <a:pt x="65" y="281"/>
                      <a:pt x="65" y="282"/>
                      <a:pt x="66" y="282"/>
                    </a:cubicBezTo>
                    <a:cubicBezTo>
                      <a:pt x="66" y="282"/>
                      <a:pt x="66" y="283"/>
                      <a:pt x="67" y="283"/>
                    </a:cubicBezTo>
                    <a:cubicBezTo>
                      <a:pt x="67" y="284"/>
                      <a:pt x="68" y="284"/>
                      <a:pt x="68" y="285"/>
                    </a:cubicBezTo>
                    <a:cubicBezTo>
                      <a:pt x="68" y="285"/>
                      <a:pt x="69" y="286"/>
                      <a:pt x="69" y="286"/>
                    </a:cubicBezTo>
                    <a:cubicBezTo>
                      <a:pt x="69" y="286"/>
                      <a:pt x="70" y="286"/>
                      <a:pt x="70" y="287"/>
                    </a:cubicBezTo>
                    <a:cubicBezTo>
                      <a:pt x="70" y="287"/>
                      <a:pt x="70" y="287"/>
                      <a:pt x="71" y="288"/>
                    </a:cubicBezTo>
                    <a:cubicBezTo>
                      <a:pt x="71" y="288"/>
                      <a:pt x="72" y="289"/>
                      <a:pt x="72" y="289"/>
                    </a:cubicBezTo>
                    <a:cubicBezTo>
                      <a:pt x="72" y="289"/>
                      <a:pt x="72" y="289"/>
                      <a:pt x="72" y="290"/>
                    </a:cubicBezTo>
                    <a:cubicBezTo>
                      <a:pt x="72" y="290"/>
                      <a:pt x="71" y="290"/>
                      <a:pt x="71" y="291"/>
                    </a:cubicBezTo>
                    <a:cubicBezTo>
                      <a:pt x="71" y="292"/>
                      <a:pt x="71" y="294"/>
                      <a:pt x="71" y="294"/>
                    </a:cubicBezTo>
                    <a:cubicBezTo>
                      <a:pt x="71" y="294"/>
                      <a:pt x="71" y="295"/>
                      <a:pt x="71" y="295"/>
                    </a:cubicBezTo>
                    <a:cubicBezTo>
                      <a:pt x="71" y="295"/>
                      <a:pt x="71" y="295"/>
                      <a:pt x="71" y="295"/>
                    </a:cubicBezTo>
                    <a:cubicBezTo>
                      <a:pt x="71" y="295"/>
                      <a:pt x="71" y="295"/>
                      <a:pt x="71" y="296"/>
                    </a:cubicBezTo>
                    <a:cubicBezTo>
                      <a:pt x="70" y="296"/>
                      <a:pt x="70" y="296"/>
                      <a:pt x="70" y="297"/>
                    </a:cubicBezTo>
                    <a:cubicBezTo>
                      <a:pt x="70" y="298"/>
                      <a:pt x="70" y="299"/>
                      <a:pt x="70" y="299"/>
                    </a:cubicBezTo>
                    <a:cubicBezTo>
                      <a:pt x="70" y="299"/>
                      <a:pt x="71" y="300"/>
                      <a:pt x="71" y="300"/>
                    </a:cubicBezTo>
                    <a:cubicBezTo>
                      <a:pt x="71" y="300"/>
                      <a:pt x="72" y="300"/>
                      <a:pt x="73" y="300"/>
                    </a:cubicBezTo>
                    <a:cubicBezTo>
                      <a:pt x="73" y="300"/>
                      <a:pt x="74" y="300"/>
                      <a:pt x="75" y="300"/>
                    </a:cubicBezTo>
                    <a:cubicBezTo>
                      <a:pt x="76" y="300"/>
                      <a:pt x="81" y="300"/>
                      <a:pt x="82" y="300"/>
                    </a:cubicBezTo>
                    <a:cubicBezTo>
                      <a:pt x="83" y="300"/>
                      <a:pt x="86" y="300"/>
                      <a:pt x="87" y="300"/>
                    </a:cubicBezTo>
                    <a:cubicBezTo>
                      <a:pt x="88" y="299"/>
                      <a:pt x="89" y="299"/>
                      <a:pt x="89" y="299"/>
                    </a:cubicBezTo>
                    <a:cubicBezTo>
                      <a:pt x="90" y="298"/>
                      <a:pt x="90" y="298"/>
                      <a:pt x="90" y="297"/>
                    </a:cubicBezTo>
                    <a:cubicBezTo>
                      <a:pt x="90" y="297"/>
                      <a:pt x="90" y="296"/>
                      <a:pt x="90" y="295"/>
                    </a:cubicBezTo>
                    <a:cubicBezTo>
                      <a:pt x="90" y="294"/>
                      <a:pt x="89" y="294"/>
                      <a:pt x="89" y="294"/>
                    </a:cubicBezTo>
                    <a:cubicBezTo>
                      <a:pt x="89" y="293"/>
                      <a:pt x="89" y="293"/>
                      <a:pt x="89" y="292"/>
                    </a:cubicBezTo>
                    <a:cubicBezTo>
                      <a:pt x="90" y="292"/>
                      <a:pt x="89" y="290"/>
                      <a:pt x="89" y="290"/>
                    </a:cubicBezTo>
                    <a:cubicBezTo>
                      <a:pt x="89" y="289"/>
                      <a:pt x="89" y="289"/>
                      <a:pt x="89" y="289"/>
                    </a:cubicBezTo>
                    <a:cubicBezTo>
                      <a:pt x="89" y="289"/>
                      <a:pt x="89" y="288"/>
                      <a:pt x="88" y="288"/>
                    </a:cubicBezTo>
                    <a:cubicBezTo>
                      <a:pt x="88" y="288"/>
                      <a:pt x="89" y="288"/>
                      <a:pt x="89" y="288"/>
                    </a:cubicBezTo>
                    <a:cubicBezTo>
                      <a:pt x="89" y="288"/>
                      <a:pt x="89" y="287"/>
                      <a:pt x="89" y="287"/>
                    </a:cubicBezTo>
                    <a:cubicBezTo>
                      <a:pt x="89" y="286"/>
                      <a:pt x="90" y="285"/>
                      <a:pt x="90" y="284"/>
                    </a:cubicBezTo>
                    <a:cubicBezTo>
                      <a:pt x="90" y="284"/>
                      <a:pt x="90" y="283"/>
                      <a:pt x="90" y="283"/>
                    </a:cubicBezTo>
                    <a:cubicBezTo>
                      <a:pt x="90" y="283"/>
                      <a:pt x="90" y="283"/>
                      <a:pt x="91" y="283"/>
                    </a:cubicBezTo>
                    <a:cubicBezTo>
                      <a:pt x="91" y="282"/>
                      <a:pt x="91" y="282"/>
                      <a:pt x="91" y="282"/>
                    </a:cubicBezTo>
                    <a:cubicBezTo>
                      <a:pt x="91" y="281"/>
                      <a:pt x="92" y="279"/>
                      <a:pt x="92" y="279"/>
                    </a:cubicBezTo>
                    <a:cubicBezTo>
                      <a:pt x="93" y="279"/>
                      <a:pt x="93" y="278"/>
                      <a:pt x="93" y="278"/>
                    </a:cubicBezTo>
                    <a:cubicBezTo>
                      <a:pt x="93" y="278"/>
                      <a:pt x="93" y="278"/>
                      <a:pt x="93" y="277"/>
                    </a:cubicBezTo>
                    <a:cubicBezTo>
                      <a:pt x="93" y="277"/>
                      <a:pt x="93" y="276"/>
                      <a:pt x="93" y="27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254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dirty="0">
                  <a:latin typeface="Bahnschrift SemiBold Condensed" panose="020B0502040204020203" pitchFamily="34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06A6E0A-8974-5AAF-E50E-850C284EDF83}"/>
                </a:ext>
              </a:extLst>
            </p:cNvPr>
            <p:cNvGrpSpPr/>
            <p:nvPr/>
          </p:nvGrpSpPr>
          <p:grpSpPr>
            <a:xfrm>
              <a:off x="7601218" y="4707956"/>
              <a:ext cx="2342019" cy="1563816"/>
              <a:chOff x="7601218" y="4516885"/>
              <a:chExt cx="2342019" cy="1563816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3F4E07F-97AE-1ECB-5C2A-48170A58EDB6}"/>
                  </a:ext>
                </a:extLst>
              </p:cNvPr>
              <p:cNvSpPr txBox="1"/>
              <p:nvPr/>
            </p:nvSpPr>
            <p:spPr>
              <a:xfrm>
                <a:off x="8071454" y="5447125"/>
                <a:ext cx="1871783" cy="633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 algn="ctr"/>
                <a:r>
                  <a:rPr lang="mn-MN" altLang="ja-JP" sz="1400" dirty="0">
                    <a:latin typeface="Bahnschrift SemiBold Condensed" panose="020B0502040204020203" pitchFamily="34" charset="0"/>
                    <a:ea typeface="MS Mincho" pitchFamily="49" charset="-128"/>
                    <a:cs typeface="Arial" pitchFamily="34" charset="0"/>
                  </a:rPr>
                  <a:t>Түүхий эд, бүтээгдэхүүний өртөг  буурна.</a:t>
                </a:r>
                <a:endParaRPr lang="en-US" sz="1400" dirty="0">
                  <a:latin typeface="Bahnschrift SemiBold Condensed" panose="020B0502040204020203" pitchFamily="34" charset="0"/>
                </a:endParaRPr>
              </a:p>
            </p:txBody>
          </p:sp>
          <p:pic>
            <p:nvPicPr>
              <p:cNvPr id="47" name="Picture 6" descr="money png зурган илэрцүүд">
                <a:extLst>
                  <a:ext uri="{FF2B5EF4-FFF2-40B4-BE49-F238E27FC236}">
                    <a16:creationId xmlns:a16="http://schemas.microsoft.com/office/drawing/2014/main" id="{E9CDDA05-B43D-785F-180D-6B4278F88A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1218" y="4516885"/>
                <a:ext cx="1169573" cy="8879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4" name="AutoShape 2">
              <a:extLst>
                <a:ext uri="{FF2B5EF4-FFF2-40B4-BE49-F238E27FC236}">
                  <a16:creationId xmlns:a16="http://schemas.microsoft.com/office/drawing/2014/main" id="{F88C7E6A-8697-0E4F-15F4-DE0B3B6D236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V="1">
              <a:off x="2696878" y="3721761"/>
              <a:ext cx="2010023" cy="1001292"/>
            </a:xfrm>
            <a:prstGeom prst="upArrow">
              <a:avLst>
                <a:gd name="adj1" fmla="val 66602"/>
                <a:gd name="adj2" fmla="val 48259"/>
              </a:avLst>
            </a:prstGeom>
            <a:gradFill rotWithShape="1">
              <a:gsLst>
                <a:gs pos="0">
                  <a:srgbClr val="336699"/>
                </a:gs>
                <a:gs pos="100000">
                  <a:srgbClr val="336699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sz="1400" dirty="0">
                <a:latin typeface="Bahnschrift SemiBold Condensed" panose="020B0502040204020203" pitchFamily="34" charset="0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E6DF7B3-FB6E-9DD7-D7B7-23A3DBE16554}"/>
                </a:ext>
              </a:extLst>
            </p:cNvPr>
            <p:cNvGrpSpPr/>
            <p:nvPr/>
          </p:nvGrpSpPr>
          <p:grpSpPr>
            <a:xfrm>
              <a:off x="-1681047" y="2479841"/>
              <a:ext cx="4709230" cy="3342412"/>
              <a:chOff x="-1681047" y="2479841"/>
              <a:chExt cx="4709230" cy="3342412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61B66AAD-F664-C37A-0250-23D9A74D38B3}"/>
                  </a:ext>
                </a:extLst>
              </p:cNvPr>
              <p:cNvGrpSpPr/>
              <p:nvPr/>
            </p:nvGrpSpPr>
            <p:grpSpPr>
              <a:xfrm>
                <a:off x="-1681047" y="2479841"/>
                <a:ext cx="4709230" cy="3342412"/>
                <a:chOff x="2029211" y="1535604"/>
                <a:chExt cx="4876622" cy="3474846"/>
              </a:xfrm>
            </p:grpSpPr>
            <p:sp>
              <p:nvSpPr>
                <p:cNvPr id="42" name="Freeform 129">
                  <a:extLst>
                    <a:ext uri="{FF2B5EF4-FFF2-40B4-BE49-F238E27FC236}">
                      <a16:creationId xmlns:a16="http://schemas.microsoft.com/office/drawing/2014/main" id="{8A60F795-13B5-898C-CEA0-8D4EE05741A5}"/>
                    </a:ext>
                  </a:extLst>
                </p:cNvPr>
                <p:cNvSpPr/>
                <p:nvPr/>
              </p:nvSpPr>
              <p:spPr>
                <a:xfrm rot="8100000">
                  <a:off x="3444005" y="1535604"/>
                  <a:ext cx="1991875" cy="1473499"/>
                </a:xfrm>
                <a:custGeom>
                  <a:avLst/>
                  <a:gdLst>
                    <a:gd name="connsiteX0" fmla="*/ 561709 w 1895322"/>
                    <a:gd name="connsiteY0" fmla="*/ 1333611 h 1895321"/>
                    <a:gd name="connsiteX1" fmla="*/ 7583 w 1895322"/>
                    <a:gd name="connsiteY1" fmla="*/ 158821 h 1895321"/>
                    <a:gd name="connsiteX2" fmla="*/ 0 w 1895322"/>
                    <a:gd name="connsiteY2" fmla="*/ 0 h 1895321"/>
                    <a:gd name="connsiteX3" fmla="*/ 1000202 w 1895322"/>
                    <a:gd name="connsiteY3" fmla="*/ 0 h 1895321"/>
                    <a:gd name="connsiteX4" fmla="*/ 1895322 w 1895322"/>
                    <a:gd name="connsiteY4" fmla="*/ 895119 h 1895321"/>
                    <a:gd name="connsiteX5" fmla="*/ 1895321 w 1895322"/>
                    <a:gd name="connsiteY5" fmla="*/ 1895321 h 1895321"/>
                    <a:gd name="connsiteX6" fmla="*/ 1736500 w 1895322"/>
                    <a:gd name="connsiteY6" fmla="*/ 1887738 h 1895321"/>
                    <a:gd name="connsiteX7" fmla="*/ 561709 w 1895322"/>
                    <a:gd name="connsiteY7" fmla="*/ 1333611 h 1895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95322" h="1895321">
                      <a:moveTo>
                        <a:pt x="561709" y="1333611"/>
                      </a:moveTo>
                      <a:cubicBezTo>
                        <a:pt x="233339" y="1005240"/>
                        <a:pt x="48630" y="587609"/>
                        <a:pt x="7583" y="158821"/>
                      </a:cubicBezTo>
                      <a:lnTo>
                        <a:pt x="0" y="0"/>
                      </a:lnTo>
                      <a:lnTo>
                        <a:pt x="1000202" y="0"/>
                      </a:lnTo>
                      <a:lnTo>
                        <a:pt x="1895322" y="895119"/>
                      </a:lnTo>
                      <a:lnTo>
                        <a:pt x="1895321" y="1895321"/>
                      </a:lnTo>
                      <a:lnTo>
                        <a:pt x="1736500" y="1887738"/>
                      </a:lnTo>
                      <a:cubicBezTo>
                        <a:pt x="1307711" y="1846691"/>
                        <a:pt x="890080" y="1661982"/>
                        <a:pt x="561709" y="1333611"/>
                      </a:cubicBez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solidFill>
                      <a:schemeClr val="tx1"/>
                    </a:solidFill>
                    <a:latin typeface="Bahnschrift SemiBold Condensed" panose="020B0502040204020203" pitchFamily="34" charset="0"/>
                  </a:endParaRPr>
                </a:p>
              </p:txBody>
            </p:sp>
            <p:sp>
              <p:nvSpPr>
                <p:cNvPr id="43" name="Freeform 130">
                  <a:extLst>
                    <a:ext uri="{FF2B5EF4-FFF2-40B4-BE49-F238E27FC236}">
                      <a16:creationId xmlns:a16="http://schemas.microsoft.com/office/drawing/2014/main" id="{95D2B780-0B27-3C1E-91A5-4B0A048B235D}"/>
                    </a:ext>
                  </a:extLst>
                </p:cNvPr>
                <p:cNvSpPr/>
                <p:nvPr/>
              </p:nvSpPr>
              <p:spPr>
                <a:xfrm rot="8100000">
                  <a:off x="4845499" y="2671307"/>
                  <a:ext cx="2060334" cy="1367478"/>
                </a:xfrm>
                <a:custGeom>
                  <a:avLst/>
                  <a:gdLst>
                    <a:gd name="connsiteX0" fmla="*/ 0 w 1895322"/>
                    <a:gd name="connsiteY0" fmla="*/ 1895323 h 1895323"/>
                    <a:gd name="connsiteX1" fmla="*/ 7583 w 1895322"/>
                    <a:gd name="connsiteY1" fmla="*/ 1736500 h 1895323"/>
                    <a:gd name="connsiteX2" fmla="*/ 561709 w 1895322"/>
                    <a:gd name="connsiteY2" fmla="*/ 561709 h 1895323"/>
                    <a:gd name="connsiteX3" fmla="*/ 1736500 w 1895322"/>
                    <a:gd name="connsiteY3" fmla="*/ 7583 h 1895323"/>
                    <a:gd name="connsiteX4" fmla="*/ 1895322 w 1895322"/>
                    <a:gd name="connsiteY4" fmla="*/ 0 h 1895323"/>
                    <a:gd name="connsiteX5" fmla="*/ 1895322 w 1895322"/>
                    <a:gd name="connsiteY5" fmla="*/ 1000202 h 1895323"/>
                    <a:gd name="connsiteX6" fmla="*/ 1000201 w 1895322"/>
                    <a:gd name="connsiteY6" fmla="*/ 1895323 h 1895323"/>
                    <a:gd name="connsiteX7" fmla="*/ 0 w 1895322"/>
                    <a:gd name="connsiteY7" fmla="*/ 1895323 h 1895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95322" h="1895323">
                      <a:moveTo>
                        <a:pt x="0" y="1895323"/>
                      </a:moveTo>
                      <a:lnTo>
                        <a:pt x="7583" y="1736500"/>
                      </a:lnTo>
                      <a:cubicBezTo>
                        <a:pt x="48630" y="1307711"/>
                        <a:pt x="233339" y="890080"/>
                        <a:pt x="561709" y="561709"/>
                      </a:cubicBezTo>
                      <a:cubicBezTo>
                        <a:pt x="890080" y="233338"/>
                        <a:pt x="1307711" y="48630"/>
                        <a:pt x="1736500" y="7583"/>
                      </a:cubicBezTo>
                      <a:lnTo>
                        <a:pt x="1895322" y="0"/>
                      </a:lnTo>
                      <a:lnTo>
                        <a:pt x="1895322" y="1000202"/>
                      </a:lnTo>
                      <a:lnTo>
                        <a:pt x="1000201" y="1895323"/>
                      </a:lnTo>
                      <a:lnTo>
                        <a:pt x="0" y="1895323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solidFill>
                      <a:schemeClr val="tx1"/>
                    </a:solidFill>
                    <a:latin typeface="Bahnschrift SemiBold Condensed" panose="020B0502040204020203" pitchFamily="34" charset="0"/>
                  </a:endParaRPr>
                </a:p>
              </p:txBody>
            </p:sp>
            <p:sp>
              <p:nvSpPr>
                <p:cNvPr id="44" name="Freeform 131">
                  <a:extLst>
                    <a:ext uri="{FF2B5EF4-FFF2-40B4-BE49-F238E27FC236}">
                      <a16:creationId xmlns:a16="http://schemas.microsoft.com/office/drawing/2014/main" id="{8D180A85-5A11-B813-5530-AC153F00FC2D}"/>
                    </a:ext>
                  </a:extLst>
                </p:cNvPr>
                <p:cNvSpPr/>
                <p:nvPr/>
              </p:nvSpPr>
              <p:spPr>
                <a:xfrm rot="8100000">
                  <a:off x="2029211" y="2574009"/>
                  <a:ext cx="1966008" cy="1515544"/>
                </a:xfrm>
                <a:custGeom>
                  <a:avLst/>
                  <a:gdLst>
                    <a:gd name="connsiteX0" fmla="*/ 0 w 1895323"/>
                    <a:gd name="connsiteY0" fmla="*/ 1895322 h 1895322"/>
                    <a:gd name="connsiteX1" fmla="*/ 0 w 1895323"/>
                    <a:gd name="connsiteY1" fmla="*/ 895121 h 1895322"/>
                    <a:gd name="connsiteX2" fmla="*/ 895121 w 1895323"/>
                    <a:gd name="connsiteY2" fmla="*/ 1 h 1895322"/>
                    <a:gd name="connsiteX3" fmla="*/ 1895323 w 1895323"/>
                    <a:gd name="connsiteY3" fmla="*/ 0 h 1895322"/>
                    <a:gd name="connsiteX4" fmla="*/ 1887740 w 1895323"/>
                    <a:gd name="connsiteY4" fmla="*/ 158822 h 1895322"/>
                    <a:gd name="connsiteX5" fmla="*/ 1333614 w 1895323"/>
                    <a:gd name="connsiteY5" fmla="*/ 1333612 h 1895322"/>
                    <a:gd name="connsiteX6" fmla="*/ 158823 w 1895323"/>
                    <a:gd name="connsiteY6" fmla="*/ 1887739 h 1895322"/>
                    <a:gd name="connsiteX7" fmla="*/ 0 w 1895323"/>
                    <a:gd name="connsiteY7" fmla="*/ 1895322 h 1895322"/>
                    <a:gd name="connsiteX0" fmla="*/ 0 w 1895323"/>
                    <a:gd name="connsiteY0" fmla="*/ 1895322 h 1895322"/>
                    <a:gd name="connsiteX1" fmla="*/ 0 w 1895323"/>
                    <a:gd name="connsiteY1" fmla="*/ 895121 h 1895322"/>
                    <a:gd name="connsiteX2" fmla="*/ 895121 w 1895323"/>
                    <a:gd name="connsiteY2" fmla="*/ 1 h 1895322"/>
                    <a:gd name="connsiteX3" fmla="*/ 1895323 w 1895323"/>
                    <a:gd name="connsiteY3" fmla="*/ 0 h 1895322"/>
                    <a:gd name="connsiteX4" fmla="*/ 1887740 w 1895323"/>
                    <a:gd name="connsiteY4" fmla="*/ 158822 h 1895322"/>
                    <a:gd name="connsiteX5" fmla="*/ 1333614 w 1895323"/>
                    <a:gd name="connsiteY5" fmla="*/ 1333612 h 1895322"/>
                    <a:gd name="connsiteX6" fmla="*/ 158823 w 1895323"/>
                    <a:gd name="connsiteY6" fmla="*/ 1887739 h 1895322"/>
                    <a:gd name="connsiteX7" fmla="*/ 0 w 1895323"/>
                    <a:gd name="connsiteY7" fmla="*/ 1895322 h 1895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95323" h="1895322">
                      <a:moveTo>
                        <a:pt x="0" y="1895322"/>
                      </a:moveTo>
                      <a:lnTo>
                        <a:pt x="0" y="895121"/>
                      </a:lnTo>
                      <a:lnTo>
                        <a:pt x="895121" y="1"/>
                      </a:lnTo>
                      <a:lnTo>
                        <a:pt x="1895323" y="0"/>
                      </a:lnTo>
                      <a:lnTo>
                        <a:pt x="1887740" y="158822"/>
                      </a:lnTo>
                      <a:cubicBezTo>
                        <a:pt x="1846693" y="587610"/>
                        <a:pt x="1661984" y="1005241"/>
                        <a:pt x="1333614" y="1333612"/>
                      </a:cubicBezTo>
                      <a:cubicBezTo>
                        <a:pt x="1005243" y="1661983"/>
                        <a:pt x="587612" y="1846692"/>
                        <a:pt x="158823" y="1887739"/>
                      </a:cubicBezTo>
                      <a:lnTo>
                        <a:pt x="0" y="1895322"/>
                      </a:ln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solidFill>
                      <a:schemeClr val="tx1"/>
                    </a:solidFill>
                    <a:latin typeface="Bahnschrift SemiBold Condensed" panose="020B0502040204020203" pitchFamily="34" charset="0"/>
                  </a:endParaRPr>
                </a:p>
              </p:txBody>
            </p:sp>
            <p:sp>
              <p:nvSpPr>
                <p:cNvPr id="45" name="Freeform 132">
                  <a:extLst>
                    <a:ext uri="{FF2B5EF4-FFF2-40B4-BE49-F238E27FC236}">
                      <a16:creationId xmlns:a16="http://schemas.microsoft.com/office/drawing/2014/main" id="{8F6F3218-9461-A215-7A97-E8F05860078A}"/>
                    </a:ext>
                  </a:extLst>
                </p:cNvPr>
                <p:cNvSpPr/>
                <p:nvPr/>
              </p:nvSpPr>
              <p:spPr>
                <a:xfrm rot="8100000">
                  <a:off x="3576421" y="3709058"/>
                  <a:ext cx="1860055" cy="1301392"/>
                </a:xfrm>
                <a:custGeom>
                  <a:avLst/>
                  <a:gdLst>
                    <a:gd name="connsiteX0" fmla="*/ 895120 w 1895322"/>
                    <a:gd name="connsiteY0" fmla="*/ 1895323 h 1895323"/>
                    <a:gd name="connsiteX1" fmla="*/ 0 w 1895322"/>
                    <a:gd name="connsiteY1" fmla="*/ 1000202 h 1895323"/>
                    <a:gd name="connsiteX2" fmla="*/ 0 w 1895322"/>
                    <a:gd name="connsiteY2" fmla="*/ 0 h 1895323"/>
                    <a:gd name="connsiteX3" fmla="*/ 158822 w 1895322"/>
                    <a:gd name="connsiteY3" fmla="*/ 7583 h 1895323"/>
                    <a:gd name="connsiteX4" fmla="*/ 1333613 w 1895322"/>
                    <a:gd name="connsiteY4" fmla="*/ 561709 h 1895323"/>
                    <a:gd name="connsiteX5" fmla="*/ 1887739 w 1895322"/>
                    <a:gd name="connsiteY5" fmla="*/ 1736500 h 1895323"/>
                    <a:gd name="connsiteX6" fmla="*/ 1895322 w 1895322"/>
                    <a:gd name="connsiteY6" fmla="*/ 1895322 h 1895323"/>
                    <a:gd name="connsiteX7" fmla="*/ 895120 w 1895322"/>
                    <a:gd name="connsiteY7" fmla="*/ 1895323 h 1895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95322" h="1895323">
                      <a:moveTo>
                        <a:pt x="895120" y="1895323"/>
                      </a:moveTo>
                      <a:lnTo>
                        <a:pt x="0" y="1000202"/>
                      </a:lnTo>
                      <a:lnTo>
                        <a:pt x="0" y="0"/>
                      </a:lnTo>
                      <a:lnTo>
                        <a:pt x="158822" y="7583"/>
                      </a:lnTo>
                      <a:cubicBezTo>
                        <a:pt x="587611" y="48630"/>
                        <a:pt x="1005242" y="233338"/>
                        <a:pt x="1333613" y="561709"/>
                      </a:cubicBezTo>
                      <a:cubicBezTo>
                        <a:pt x="1661983" y="890080"/>
                        <a:pt x="1846692" y="1307711"/>
                        <a:pt x="1887739" y="1736500"/>
                      </a:cubicBezTo>
                      <a:lnTo>
                        <a:pt x="1895322" y="1895322"/>
                      </a:lnTo>
                      <a:lnTo>
                        <a:pt x="895120" y="1895323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solidFill>
                      <a:schemeClr val="tx1"/>
                    </a:solidFill>
                    <a:latin typeface="Bahnschrift SemiBold Condensed" panose="020B0502040204020203" pitchFamily="34" charset="0"/>
                  </a:endParaRPr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F232234-70AB-AF9B-B213-FDDBAB179D66}"/>
                  </a:ext>
                </a:extLst>
              </p:cNvPr>
              <p:cNvGrpSpPr/>
              <p:nvPr/>
            </p:nvGrpSpPr>
            <p:grpSpPr>
              <a:xfrm>
                <a:off x="-1328281" y="2943471"/>
                <a:ext cx="3916978" cy="2384573"/>
                <a:chOff x="-1328281" y="2943471"/>
                <a:chExt cx="3916978" cy="2384573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020966CD-D9C0-896B-B1BB-3C59634CF8C2}"/>
                    </a:ext>
                  </a:extLst>
                </p:cNvPr>
                <p:cNvSpPr txBox="1"/>
                <p:nvPr/>
              </p:nvSpPr>
              <p:spPr>
                <a:xfrm>
                  <a:off x="-1328281" y="3622815"/>
                  <a:ext cx="1414807" cy="10031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mn-MN" sz="1400" dirty="0"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Үржлийн өсвөр хээлтэгч  бэлтгэн нийлүүлэх  кластерын нэгж</a:t>
                  </a:r>
                  <a:endParaRPr lang="en-US" sz="1400" dirty="0">
                    <a:latin typeface="Bahnschrift SemiBold Condensed" panose="020B0502040204020203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11AEE7A-4D92-46C5-BCC6-1121CB725C46}"/>
                    </a:ext>
                  </a:extLst>
                </p:cNvPr>
                <p:cNvSpPr txBox="1"/>
                <p:nvPr/>
              </p:nvSpPr>
              <p:spPr>
                <a:xfrm>
                  <a:off x="1254894" y="3669876"/>
                  <a:ext cx="1333803" cy="10031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mn-MN" sz="1400" dirty="0">
                      <a:solidFill>
                        <a:schemeClr val="bg1"/>
                      </a:solidFill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Шинэ техник, технологи</a:t>
                  </a:r>
                </a:p>
                <a:p>
                  <a:pPr algn="ctr"/>
                  <a:r>
                    <a:rPr lang="mn-MN" sz="1400" dirty="0">
                      <a:solidFill>
                        <a:schemeClr val="bg1"/>
                      </a:solidFill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нэвтрүүлэх кластерын нэгж</a:t>
                  </a:r>
                  <a:endParaRPr lang="en-US" sz="1400" dirty="0">
                    <a:solidFill>
                      <a:schemeClr val="bg1"/>
                    </a:solidFill>
                    <a:latin typeface="Bahnschrift SemiBold Condensed" panose="020B0502040204020203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28D6C89-22F4-BC1B-1B43-8E5F300796C0}"/>
                    </a:ext>
                  </a:extLst>
                </p:cNvPr>
                <p:cNvSpPr txBox="1"/>
                <p:nvPr/>
              </p:nvSpPr>
              <p:spPr>
                <a:xfrm>
                  <a:off x="-386689" y="2943471"/>
                  <a:ext cx="2122220" cy="6335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mn-MN" sz="1400" dirty="0">
                      <a:solidFill>
                        <a:schemeClr val="bg1"/>
                      </a:solidFill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Тэжээл хангамж, бэлтгэн нийлүүлэтийн кластерын нэгж</a:t>
                  </a:r>
                  <a:endParaRPr lang="en-US" sz="1400" dirty="0">
                    <a:solidFill>
                      <a:schemeClr val="bg1"/>
                    </a:solidFill>
                    <a:latin typeface="Bahnschrift SemiBold Condensed" panose="020B0502040204020203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09F6A59B-CFE3-DDDF-72DA-79DD3710527E}"/>
                    </a:ext>
                  </a:extLst>
                </p:cNvPr>
                <p:cNvSpPr txBox="1"/>
                <p:nvPr/>
              </p:nvSpPr>
              <p:spPr>
                <a:xfrm>
                  <a:off x="-31331" y="4879261"/>
                  <a:ext cx="1484980" cy="4487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mn-MN" sz="1400" dirty="0"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Эрчимжсэн аж ахуйн нэгжүүд</a:t>
                  </a:r>
                  <a:endParaRPr lang="en-US" sz="1400" dirty="0">
                    <a:latin typeface="Bahnschrift SemiBold Condensed" panose="020B0502040204020203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123EA702-F2EA-D96D-B52D-1D52F16BFFF0}"/>
              </a:ext>
            </a:extLst>
          </p:cNvPr>
          <p:cNvSpPr txBox="1"/>
          <p:nvPr/>
        </p:nvSpPr>
        <p:spPr>
          <a:xfrm>
            <a:off x="1161126" y="879456"/>
            <a:ext cx="9346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dirty="0">
                <a:solidFill>
                  <a:srgbClr val="008080"/>
                </a:solidFill>
                <a:latin typeface="Bahnschrift SemiBold Condensed" panose="020B0502040204020203" pitchFamily="34" charset="0"/>
                <a:cs typeface="Arial" pitchFamily="34" charset="0"/>
              </a:rPr>
              <a:t>ЭРЧИМЖСЭН МАЛ АЖ АХУЙН ХӨГЖЛИЙГ ДЭМЖИХ ҮНДЭСНИЙ ХӨТӨЛБӨРИЙГ ХЭРЭГЖҮҮЛЭХ АРГА ЗАМ, ХҮЛЭЭХ ҮР ДҮН: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6B090FB-3439-6342-ECFF-F869327D7B4F}"/>
              </a:ext>
            </a:extLst>
          </p:cNvPr>
          <p:cNvSpPr txBox="1"/>
          <p:nvPr/>
        </p:nvSpPr>
        <p:spPr>
          <a:xfrm>
            <a:off x="3065550" y="3241002"/>
            <a:ext cx="11581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mn-MN" altLang="ja-JP" sz="1400" dirty="0">
                <a:solidFill>
                  <a:srgbClr val="C00000"/>
                </a:solidFill>
                <a:latin typeface="Bahnschrift SemiBold Condensed" panose="020B0502040204020203" pitchFamily="34" charset="0"/>
                <a:ea typeface="MS Mincho" pitchFamily="49" charset="-128"/>
                <a:cs typeface="Arial" pitchFamily="34" charset="0"/>
              </a:rPr>
              <a:t>Кластерын системээр хөгжүүлэх </a:t>
            </a:r>
            <a:endParaRPr lang="en-US" sz="1400" dirty="0">
              <a:solidFill>
                <a:srgbClr val="C0000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B9B581D-0CF9-1014-E83B-7D312BAE57B9}"/>
              </a:ext>
            </a:extLst>
          </p:cNvPr>
          <p:cNvSpPr txBox="1"/>
          <p:nvPr/>
        </p:nvSpPr>
        <p:spPr>
          <a:xfrm>
            <a:off x="6997910" y="3016647"/>
            <a:ext cx="1153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4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Bahnschrift SemiBold Condensed" panose="020B0502040204020203" pitchFamily="34" charset="0"/>
                <a:cs typeface="Arial" pitchFamily="34" charset="0"/>
              </a:rPr>
              <a:t>ҮР ДҮН:</a:t>
            </a:r>
            <a:endParaRPr lang="en-US" sz="1400" dirty="0">
              <a:effectLst>
                <a:reflection blurRad="6350" stA="55000" endA="300" endPos="45500" dir="5400000" sy="-100000" algn="bl" rotWithShape="0"/>
              </a:effectLst>
              <a:latin typeface="Bahnschrift SemiBold Condensed" panose="020B0502040204020203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0C24263-448C-9535-E514-D5DE4E7F8473}"/>
              </a:ext>
            </a:extLst>
          </p:cNvPr>
          <p:cNvSpPr/>
          <p:nvPr/>
        </p:nvSpPr>
        <p:spPr>
          <a:xfrm>
            <a:off x="6533542" y="3321431"/>
            <a:ext cx="23124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n-MN" altLang="ja-JP" sz="1400" dirty="0">
                <a:latin typeface="Bahnschrift SemiBold Condensed" panose="020B0502040204020203" pitchFamily="34" charset="0"/>
                <a:ea typeface="MS Mincho" pitchFamily="49" charset="-128"/>
                <a:cs typeface="Arial" pitchFamily="34" charset="0"/>
              </a:rPr>
              <a:t>Хот суурингийн хүн амын хүнсний хэрэгцээнд жилийн 4 улирлын туршид жигд, тогтвортой мах, сүү болон бусад түүхий эд, бүтээгдэхүүн нийлүүлэх тогтолцоог шинэчлэн  сайжруулна</a:t>
            </a:r>
            <a:endParaRPr lang="en-US" sz="1400" dirty="0">
              <a:latin typeface="Bahnschrift SemiBold Condensed" panose="020B0502040204020203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167D21F-993C-7316-C678-943ED8D643A5}"/>
              </a:ext>
            </a:extLst>
          </p:cNvPr>
          <p:cNvSpPr/>
          <p:nvPr/>
        </p:nvSpPr>
        <p:spPr>
          <a:xfrm>
            <a:off x="9380417" y="1286718"/>
            <a:ext cx="17917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400" dirty="0">
                <a:latin typeface="Bahnschrift SemiBold Condensed" panose="020B0502040204020203" pitchFamily="34" charset="0"/>
                <a:cs typeface="Arial" panose="020B0604020202020204" pitchFamily="34" charset="0"/>
              </a:rPr>
              <a:t>Импортын мах, махан  бүтээгдэхүүний </a:t>
            </a:r>
          </a:p>
          <a:p>
            <a:pPr marL="0" lvl="1" algn="ctr"/>
            <a:r>
              <a:rPr lang="mn-MN" sz="1400" dirty="0">
                <a:latin typeface="Bahnschrift SemiBold Condensed" panose="020B0502040204020203" pitchFamily="34" charset="0"/>
                <a:cs typeface="Arial" panose="020B0604020202020204" pitchFamily="34" charset="0"/>
              </a:rPr>
              <a:t>хэмжээг бууруулна.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6EDE3EF-8108-C037-6002-9235708906DF}"/>
              </a:ext>
            </a:extLst>
          </p:cNvPr>
          <p:cNvSpPr/>
          <p:nvPr/>
        </p:nvSpPr>
        <p:spPr>
          <a:xfrm>
            <a:off x="2648506" y="1608729"/>
            <a:ext cx="21178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mn-MN" sz="1400" dirty="0">
                <a:solidFill>
                  <a:srgbClr val="0319ED"/>
                </a:solidFill>
                <a:latin typeface="Bahnschrift SemiBold Condensed" panose="020B0502040204020203" pitchFamily="34" charset="0"/>
                <a:cs typeface="Arial" pitchFamily="34" charset="0"/>
              </a:rPr>
              <a:t>МАХНЫ ҮХЭР, ХОНИНЫ АЖ АХУЙ: </a:t>
            </a:r>
            <a:endParaRPr lang="en-US" sz="1400" dirty="0">
              <a:solidFill>
                <a:srgbClr val="0319ED"/>
              </a:solidFill>
              <a:latin typeface="Bahnschrift SemiBold Condensed" panose="020B0502040204020203" pitchFamily="34" charset="0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110325D-A8DE-99BC-E7B8-87C4E6B8D74C}"/>
              </a:ext>
            </a:extLst>
          </p:cNvPr>
          <p:cNvCxnSpPr/>
          <p:nvPr/>
        </p:nvCxnSpPr>
        <p:spPr>
          <a:xfrm>
            <a:off x="10563225" y="1904674"/>
            <a:ext cx="9525" cy="48499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978AE70B-DE15-A330-75E7-7191F5D35C53}"/>
              </a:ext>
            </a:extLst>
          </p:cNvPr>
          <p:cNvSpPr/>
          <p:nvPr/>
        </p:nvSpPr>
        <p:spPr>
          <a:xfrm>
            <a:off x="1604065" y="6233814"/>
            <a:ext cx="7178039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07000"/>
              </a:lnSpc>
              <a:spcAft>
                <a:spcPts val="0"/>
              </a:spcAft>
            </a:pPr>
            <a:r>
              <a:rPr lang="en-US" sz="1400" dirty="0" err="1">
                <a:latin typeface="Bahnschrift SemiBold Condensed" panose="020B0502040204020203" pitchFamily="34" charset="0"/>
                <a:cs typeface="Arial" panose="020B0604020202020204" pitchFamily="34" charset="0"/>
              </a:rPr>
              <a:t>Махны</a:t>
            </a:r>
            <a:r>
              <a:rPr lang="en-US" sz="1400" dirty="0">
                <a:latin typeface="Bahnschrift SemiBold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Bahnschrift SemiBold Condensed" panose="020B0502040204020203" pitchFamily="34" charset="0"/>
                <a:cs typeface="Arial" panose="020B0604020202020204" pitchFamily="34" charset="0"/>
              </a:rPr>
              <a:t>чиглэлийн</a:t>
            </a:r>
            <a:r>
              <a:rPr lang="en-US" sz="1400" dirty="0">
                <a:latin typeface="Bahnschrift SemiBold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Bahnschrift SemiBold Condensed" panose="020B0502040204020203" pitchFamily="34" charset="0"/>
                <a:cs typeface="Arial" panose="020B0604020202020204" pitchFamily="34" charset="0"/>
              </a:rPr>
              <a:t>үхрийн</a:t>
            </a:r>
            <a:r>
              <a:rPr lang="en-US" sz="1400" dirty="0">
                <a:latin typeface="Bahnschrift SemiBold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Bahnschrift SemiBold Condensed" panose="020B0502040204020203" pitchFamily="34" charset="0"/>
                <a:cs typeface="Arial" panose="020B0604020202020204" pitchFamily="34" charset="0"/>
              </a:rPr>
              <a:t>тооны</a:t>
            </a:r>
            <a:r>
              <a:rPr lang="en-US" sz="1400" dirty="0">
                <a:latin typeface="Bahnschrift SemiBold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Bahnschrift SemiBold Condensed" panose="020B0502040204020203" pitchFamily="34" charset="0"/>
                <a:cs typeface="Arial" panose="020B0604020202020204" pitchFamily="34" charset="0"/>
              </a:rPr>
              <a:t>өөрчлөлт</a:t>
            </a:r>
            <a:r>
              <a:rPr lang="mn-MN" sz="1400" dirty="0">
                <a:latin typeface="Bahnschrift SemiBold Condensed" panose="020B0502040204020203" pitchFamily="34" charset="0"/>
                <a:cs typeface="Arial" panose="020B0604020202020204" pitchFamily="34" charset="0"/>
              </a:rPr>
              <a:t>: 50% нэмэгдүүлж, 30,1</a:t>
            </a:r>
            <a:r>
              <a:rPr lang="en-US" sz="1400" dirty="0">
                <a:latin typeface="Bahnschrift SemiBold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Bahnschrift SemiBold Condensed" panose="020B0502040204020203" pitchFamily="34" charset="0"/>
                <a:cs typeface="Arial" panose="020B0604020202020204" pitchFamily="34" charset="0"/>
              </a:rPr>
              <a:t>мян.толгой</a:t>
            </a:r>
            <a:r>
              <a:rPr lang="mn-MN" sz="1400" dirty="0">
                <a:latin typeface="Bahnschrift SemiBold Condensed" panose="020B0502040204020203" pitchFamily="34" charset="0"/>
                <a:cs typeface="Arial" panose="020B0604020202020204" pitchFamily="34" charset="0"/>
              </a:rPr>
              <a:t>д хүргэнэ.</a:t>
            </a:r>
            <a:endParaRPr lang="en-US" sz="1400" dirty="0">
              <a:latin typeface="Bahnschrift SemiBold Condensed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463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8ABE04-AF22-895D-2B7A-AD2A219C93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0275" y="868892"/>
            <a:ext cx="8114082" cy="5439165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BFB0883D-CC1E-E8C5-171D-15460B508A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99" t="90259" r="57772" b="5053"/>
          <a:stretch/>
        </p:blipFill>
        <p:spPr>
          <a:xfrm>
            <a:off x="1643370" y="6604286"/>
            <a:ext cx="10548630" cy="227833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21E3F6CB-7E1D-9084-BC8F-6CE70F6C14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47" t="55882" r="11501" b="33090"/>
          <a:stretch/>
        </p:blipFill>
        <p:spPr>
          <a:xfrm>
            <a:off x="6347637" y="168045"/>
            <a:ext cx="5793127" cy="52931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435E1E5-6E83-6449-C634-BE4433F0E948}"/>
              </a:ext>
            </a:extLst>
          </p:cNvPr>
          <p:cNvSpPr txBox="1">
            <a:spLocks/>
          </p:cNvSpPr>
          <p:nvPr/>
        </p:nvSpPr>
        <p:spPr>
          <a:xfrm>
            <a:off x="94401" y="6406800"/>
            <a:ext cx="3443559" cy="425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1200" i="1" dirty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Эх сурвалж: ХХААХҮЯ</a:t>
            </a:r>
            <a:endParaRPr kumimoji="0" lang="en-US" sz="1200" i="1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5FBDE6-A035-A763-39D7-8F28765FC207}"/>
              </a:ext>
            </a:extLst>
          </p:cNvPr>
          <p:cNvSpPr txBox="1"/>
          <p:nvPr/>
        </p:nvSpPr>
        <p:spPr>
          <a:xfrm>
            <a:off x="247650" y="25881"/>
            <a:ext cx="8858250" cy="702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chemeClr val="accent2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3. </a:t>
            </a:r>
            <a:r>
              <a:rPr lang="mn-MN" altLang="zh-CN" sz="1400" b="1" dirty="0">
                <a:solidFill>
                  <a:schemeClr val="accent2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МАА-Н САЛБАРЫН УРТ ХУГАЦААН ХӨГЖЛИЙН ЧИГ ХАНДЛАГ: </a:t>
            </a:r>
          </a:p>
          <a:p>
            <a:pPr>
              <a:lnSpc>
                <a:spcPct val="150000"/>
              </a:lnSpc>
            </a:pPr>
            <a:r>
              <a:rPr lang="mn-MN" altLang="zh-CN" sz="1400" b="1" dirty="0">
                <a:solidFill>
                  <a:schemeClr val="accent2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                                                                             Бүртгэл, мэдээлэлийн нэгдсэн платформ бий болгох</a:t>
            </a:r>
            <a:endParaRPr lang="en-US" altLang="zh-CN" sz="1400" b="1" dirty="0">
              <a:solidFill>
                <a:schemeClr val="accent2">
                  <a:lumMod val="50000"/>
                </a:schemeClr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87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2C9491-56D5-C671-97A7-791B3D841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204" y="1392866"/>
            <a:ext cx="8261237" cy="5064608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A73B3D8-38EE-62C2-C9B6-1841D4C0A5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4624" y="812056"/>
            <a:ext cx="8520113" cy="48418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mn-MN" altLang="en-US" sz="2000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МАЛ АЖ АХУЙН ҮЙЛДВЭРЛЭЛИЙН НӨӨЦ, ҮНЭ ЦЭНЭ</a:t>
            </a:r>
            <a:endParaRPr lang="en-US" altLang="en-US" sz="2000" dirty="0">
              <a:solidFill>
                <a:srgbClr val="008080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11440291-0C93-374B-B84C-496DD4F89A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99" t="90259" r="57772" b="5053"/>
          <a:stretch/>
        </p:blipFill>
        <p:spPr>
          <a:xfrm>
            <a:off x="4099880" y="6604287"/>
            <a:ext cx="8092119" cy="174776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8EBD1DA8-F478-B1BE-A7CF-86FB6B7D7C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47" t="55882" r="11501" b="33090"/>
          <a:stretch/>
        </p:blipFill>
        <p:spPr>
          <a:xfrm>
            <a:off x="7070651" y="348805"/>
            <a:ext cx="5070113" cy="4632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C1ED380-C037-DE8F-22EA-C00003D63159}"/>
              </a:ext>
            </a:extLst>
          </p:cNvPr>
          <p:cNvSpPr txBox="1">
            <a:spLocks/>
          </p:cNvSpPr>
          <p:nvPr/>
        </p:nvSpPr>
        <p:spPr>
          <a:xfrm>
            <a:off x="94401" y="6406800"/>
            <a:ext cx="3443559" cy="425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1200" i="1" dirty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Эх сурвалж: ХХААХҮЯ</a:t>
            </a:r>
            <a:endParaRPr kumimoji="0" lang="en-US" sz="1200" i="1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BF2A47-9098-21F3-3C77-28040775ECA8}"/>
              </a:ext>
            </a:extLst>
          </p:cNvPr>
          <p:cNvSpPr txBox="1"/>
          <p:nvPr/>
        </p:nvSpPr>
        <p:spPr>
          <a:xfrm>
            <a:off x="247650" y="-12219"/>
            <a:ext cx="8858250" cy="702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chemeClr val="accent2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3. </a:t>
            </a:r>
            <a:r>
              <a:rPr lang="mn-MN" altLang="zh-CN" sz="1400" b="1" dirty="0">
                <a:solidFill>
                  <a:schemeClr val="accent2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МАА-Н САЛБАРЫН УРТ ХУГАЦААН ХӨГЖЛИЙН ЧИГ ХАНДЛАГ: </a:t>
            </a:r>
          </a:p>
          <a:p>
            <a:pPr>
              <a:lnSpc>
                <a:spcPct val="150000"/>
              </a:lnSpc>
            </a:pPr>
            <a:r>
              <a:rPr lang="mn-MN" altLang="zh-CN" sz="1400" b="1" dirty="0">
                <a:solidFill>
                  <a:schemeClr val="accent2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                                                                             Бүртгэл, мэдээлэлийн нэгдсэн платформ бий болгох</a:t>
            </a:r>
            <a:endParaRPr lang="en-US" altLang="zh-CN" sz="1400" b="1" dirty="0">
              <a:solidFill>
                <a:schemeClr val="accent2">
                  <a:lumMod val="50000"/>
                </a:schemeClr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699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250FCA2-FB13-BC24-9A6E-37F2DFBA3A82}"/>
              </a:ext>
            </a:extLst>
          </p:cNvPr>
          <p:cNvSpPr txBox="1">
            <a:spLocks/>
          </p:cNvSpPr>
          <p:nvPr/>
        </p:nvSpPr>
        <p:spPr>
          <a:xfrm>
            <a:off x="2455120" y="648649"/>
            <a:ext cx="6087084" cy="647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altLang="en-US" sz="1800" b="1" dirty="0">
                <a:solidFill>
                  <a:srgbClr val="003964"/>
                </a:solidFill>
                <a:latin typeface="Bahnschrift Condensed" panose="020B0502040204020203" pitchFamily="34" charset="0"/>
              </a:rPr>
              <a:t>           </a:t>
            </a:r>
            <a:r>
              <a:rPr lang="mn-MN" altLang="en-US" sz="1800" b="1" dirty="0">
                <a:solidFill>
                  <a:srgbClr val="003964"/>
                </a:solidFill>
                <a:latin typeface="Bahnschrift Condensed" panose="020B0502040204020203" pitchFamily="34" charset="0"/>
                <a:cs typeface="Arial" pitchFamily="34" charset="0"/>
              </a:rPr>
              <a:t>МАЛ АЖ АХУЙН ҮЙЛДВЭРЛЭЛ ДЭХ БИЗНЕСИЙН ГИНЖИН ХЭЛХЭ</a:t>
            </a:r>
            <a:r>
              <a:rPr lang="mn-MN" altLang="en-US" sz="1800" b="1" dirty="0">
                <a:solidFill>
                  <a:srgbClr val="003964"/>
                </a:solidFill>
                <a:latin typeface="Bahnschrift Condensed" panose="020B0502040204020203" pitchFamily="34" charset="0"/>
              </a:rPr>
              <a:t>Э</a:t>
            </a:r>
            <a:endParaRPr lang="en-US" altLang="en-US" sz="1800" b="1" dirty="0">
              <a:solidFill>
                <a:srgbClr val="003964"/>
              </a:solidFill>
              <a:latin typeface="Bahnschrift Condensed" panose="020B0502040204020203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2EAC759-7D3A-49D7-0882-0178EBDE42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557183"/>
              </p:ext>
            </p:extLst>
          </p:nvPr>
        </p:nvGraphicFramePr>
        <p:xfrm>
          <a:off x="1045340" y="1179527"/>
          <a:ext cx="9361989" cy="5242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1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8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9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6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68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562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mn-MN" sz="1600" dirty="0">
                        <a:solidFill>
                          <a:srgbClr val="008080"/>
                        </a:solidFill>
                        <a:latin typeface="Bahnschrift Condensed" panose="020B0502040204020203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mn-MN" sz="1600" dirty="0">
                          <a:solidFill>
                            <a:srgbClr val="008080"/>
                          </a:solidFill>
                          <a:latin typeface="Bahnschrift Condensed" panose="020B0502040204020203" pitchFamily="34" charset="0"/>
                          <a:cs typeface="Arial" pitchFamily="34" charset="0"/>
                        </a:rPr>
                        <a:t>Орц</a:t>
                      </a:r>
                      <a:endParaRPr lang="en-US" sz="1600" dirty="0">
                        <a:solidFill>
                          <a:srgbClr val="008080"/>
                        </a:solidFill>
                        <a:latin typeface="Bahnschrift Condensed" panose="020B0502040204020203" pitchFamily="34" charset="0"/>
                        <a:cs typeface="Arial" pitchFamily="34" charset="0"/>
                      </a:endParaRPr>
                    </a:p>
                  </a:txBody>
                  <a:tcPr marT="45719" marB="45719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mn-MN" sz="1600" baseline="0" dirty="0">
                        <a:solidFill>
                          <a:srgbClr val="008080"/>
                        </a:solidFill>
                        <a:latin typeface="Bahnschrift Condensed" panose="020B0502040204020203" pitchFamily="34" charset="0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mn-MN" sz="1600" baseline="0" dirty="0">
                          <a:solidFill>
                            <a:srgbClr val="008080"/>
                          </a:solidFill>
                          <a:latin typeface="Bahnschrift Condensed" panose="020B0502040204020203" pitchFamily="34" charset="0"/>
                          <a:cs typeface="Arial" pitchFamily="34" charset="0"/>
                        </a:rPr>
                        <a:t>Түүхий эд</a:t>
                      </a:r>
                      <a:endParaRPr lang="en-US" sz="1600" dirty="0">
                        <a:solidFill>
                          <a:srgbClr val="008080"/>
                        </a:solidFill>
                        <a:latin typeface="Bahnschrift Condensed" panose="020B0502040204020203" pitchFamily="34" charset="0"/>
                        <a:cs typeface="Arial" pitchFamily="34" charset="0"/>
                      </a:endParaRPr>
                    </a:p>
                  </a:txBody>
                  <a:tcPr marT="45719" marB="45719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mn-MN" sz="1600" dirty="0">
                        <a:solidFill>
                          <a:srgbClr val="008080"/>
                        </a:solidFill>
                        <a:latin typeface="Bahnschrift Condensed" panose="020B0502040204020203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mn-MN" sz="1600" dirty="0">
                          <a:solidFill>
                            <a:srgbClr val="008080"/>
                          </a:solidFill>
                          <a:latin typeface="Bahnschrift Condensed" panose="020B0502040204020203" pitchFamily="34" charset="0"/>
                          <a:cs typeface="Arial" pitchFamily="34" charset="0"/>
                        </a:rPr>
                        <a:t>Боловсруулалт</a:t>
                      </a:r>
                      <a:endParaRPr lang="en-US" sz="1600" dirty="0">
                        <a:solidFill>
                          <a:srgbClr val="008080"/>
                        </a:solidFill>
                        <a:latin typeface="Bahnschrift Condensed" panose="020B0502040204020203" pitchFamily="34" charset="0"/>
                        <a:cs typeface="Arial" pitchFamily="34" charset="0"/>
                      </a:endParaRPr>
                    </a:p>
                  </a:txBody>
                  <a:tcPr marT="45719" marB="45719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mn-MN" sz="1600" dirty="0">
                        <a:solidFill>
                          <a:srgbClr val="008080"/>
                        </a:solidFill>
                        <a:latin typeface="Bahnschrift Condensed" panose="020B0502040204020203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mn-MN" sz="1600" dirty="0">
                          <a:solidFill>
                            <a:srgbClr val="008080"/>
                          </a:solidFill>
                          <a:latin typeface="Bahnschrift Condensed" panose="020B0502040204020203" pitchFamily="34" charset="0"/>
                          <a:cs typeface="Arial" pitchFamily="34" charset="0"/>
                        </a:rPr>
                        <a:t>Нэмүү өртөг шингэсэн</a:t>
                      </a:r>
                      <a:r>
                        <a:rPr lang="mn-MN" sz="1600" baseline="0" dirty="0">
                          <a:solidFill>
                            <a:srgbClr val="008080"/>
                          </a:solidFill>
                          <a:latin typeface="Bahnschrift Condensed" panose="020B0502040204020203" pitchFamily="34" charset="0"/>
                          <a:cs typeface="Arial" pitchFamily="34" charset="0"/>
                        </a:rPr>
                        <a:t> б</a:t>
                      </a:r>
                      <a:r>
                        <a:rPr lang="mn-MN" sz="1600" dirty="0">
                          <a:solidFill>
                            <a:srgbClr val="008080"/>
                          </a:solidFill>
                          <a:latin typeface="Bahnschrift Condensed" panose="020B0502040204020203" pitchFamily="34" charset="0"/>
                          <a:cs typeface="Arial" pitchFamily="34" charset="0"/>
                        </a:rPr>
                        <a:t>үтээгдэхүүн</a:t>
                      </a:r>
                      <a:endParaRPr lang="en-US" sz="1600" dirty="0">
                        <a:solidFill>
                          <a:srgbClr val="008080"/>
                        </a:solidFill>
                        <a:latin typeface="Bahnschrift Condensed" panose="020B0502040204020203" pitchFamily="34" charset="0"/>
                        <a:cs typeface="Arial" pitchFamily="34" charset="0"/>
                      </a:endParaRPr>
                    </a:p>
                  </a:txBody>
                  <a:tcPr marT="45719" marB="45719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mn-MN" sz="1600" baseline="0" dirty="0">
                        <a:solidFill>
                          <a:srgbClr val="008080"/>
                        </a:solidFill>
                        <a:latin typeface="Bahnschrift Condensed" panose="020B0502040204020203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mn-MN" sz="1600" baseline="0" dirty="0">
                          <a:solidFill>
                            <a:srgbClr val="008080"/>
                          </a:solidFill>
                          <a:latin typeface="Bahnschrift Condensed" panose="020B0502040204020203" pitchFamily="34" charset="0"/>
                          <a:cs typeface="Arial" pitchFamily="34" charset="0"/>
                        </a:rPr>
                        <a:t>Зах зээл</a:t>
                      </a:r>
                      <a:br>
                        <a:rPr lang="mn-MN" sz="1600" baseline="0" dirty="0">
                          <a:solidFill>
                            <a:srgbClr val="008080"/>
                          </a:solidFill>
                          <a:latin typeface="Bahnschrift Condensed" panose="020B0502040204020203" pitchFamily="34" charset="0"/>
                        </a:rPr>
                      </a:br>
                      <a:endParaRPr lang="en-US" sz="1600" dirty="0">
                        <a:solidFill>
                          <a:srgbClr val="00808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marT="45719" marB="45719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8491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Font typeface="Wingdings" pitchFamily="2" charset="2"/>
                        <a:buNone/>
                      </a:pPr>
                      <a:endParaRPr lang="mn-MN" sz="1600" dirty="0">
                        <a:latin typeface="Bahnschrift Condensed" panose="020B0502040204020203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endParaRPr lang="mn-MN" sz="1600" dirty="0">
                        <a:latin typeface="Bahnschrift Condensed" panose="020B0502040204020203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mn-MN" sz="1600" dirty="0">
                          <a:latin typeface="Bahnschrift Condensed" panose="020B0502040204020203" pitchFamily="34" charset="0"/>
                        </a:rPr>
                        <a:t>Байгалийн</a:t>
                      </a:r>
                      <a:r>
                        <a:rPr lang="mn-MN" sz="1600" baseline="0" dirty="0">
                          <a:latin typeface="Bahnschrift Condensed" panose="020B0502040204020203" pitchFamily="34" charset="0"/>
                        </a:rPr>
                        <a:t> нөөц</a:t>
                      </a:r>
                    </a:p>
                    <a:p>
                      <a:pPr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mn-MN" sz="1600" baseline="0" dirty="0">
                          <a:latin typeface="Bahnschrift Condensed" panose="020B0502040204020203" pitchFamily="34" charset="0"/>
                        </a:rPr>
                        <a:t>Хүний нөөц</a:t>
                      </a:r>
                    </a:p>
                    <a:p>
                      <a:pPr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mn-MN" sz="1600" baseline="0" dirty="0">
                          <a:latin typeface="Bahnschrift Condensed" panose="020B0502040204020203" pitchFamily="34" charset="0"/>
                        </a:rPr>
                        <a:t>Материаллаг нөөц</a:t>
                      </a:r>
                      <a:endParaRPr lang="en-US" sz="1600" dirty="0">
                        <a:latin typeface="Bahnschrift Condensed" panose="020B0502040204020203" pitchFamily="34" charset="0"/>
                      </a:endParaRPr>
                    </a:p>
                  </a:txBody>
                  <a:tcPr marT="45719" marB="4571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mn-MN" sz="1600" dirty="0">
                          <a:latin typeface="Bahnschrift Condensed" panose="020B0502040204020203" pitchFamily="34" charset="0"/>
                          <a:cs typeface="Arial" pitchFamily="34" charset="0"/>
                        </a:rPr>
                        <a:t> Мах</a:t>
                      </a:r>
                      <a:r>
                        <a:rPr lang="mn-MN" sz="1600" dirty="0">
                          <a:latin typeface="Bahnschrift Condensed" panose="020B0502040204020203" pitchFamily="34" charset="0"/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mn-MN" sz="1600" dirty="0"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mn-MN" sz="1600" dirty="0">
                          <a:latin typeface="Bahnschrift Condensed" panose="020B0502040204020203" pitchFamily="34" charset="0"/>
                          <a:cs typeface="Arial" pitchFamily="34" charset="0"/>
                        </a:rPr>
                        <a:t>Сүү</a:t>
                      </a:r>
                    </a:p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mn-MN" sz="1600" dirty="0">
                          <a:latin typeface="Bahnschrift Condensed" panose="020B0502040204020203" pitchFamily="34" charset="0"/>
                          <a:cs typeface="Arial" pitchFamily="34" charset="0"/>
                        </a:rPr>
                        <a:t> Өндөг</a:t>
                      </a:r>
                    </a:p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None/>
                      </a:pPr>
                      <a:endParaRPr lang="mn-MN" sz="1600" dirty="0">
                        <a:latin typeface="Bahnschrift Condensed" panose="020B0502040204020203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mn-MN" sz="1600" baseline="0" dirty="0">
                          <a:latin typeface="Bahnschrift Condensed" panose="020B0502040204020203" pitchFamily="34" charset="0"/>
                        </a:rPr>
                        <a:t> Төл</a:t>
                      </a:r>
                      <a:endParaRPr lang="mn-MN" sz="1600" dirty="0">
                        <a:latin typeface="Bahnschrift Condensed" panose="020B0502040204020203" pitchFamily="34" charset="0"/>
                      </a:endParaRPr>
                    </a:p>
                  </a:txBody>
                  <a:tcPr marT="45719" marB="4571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mn-MN" sz="1600" dirty="0">
                        <a:latin typeface="Bahnschrift Condensed" panose="020B0502040204020203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mn-MN" sz="1600" dirty="0">
                          <a:latin typeface="Bahnschrift Condensed" panose="020B0502040204020203" pitchFamily="34" charset="0"/>
                          <a:cs typeface="Arial" pitchFamily="34" charset="0"/>
                        </a:rPr>
                        <a:t>-Хүнс</a:t>
                      </a:r>
                      <a:r>
                        <a:rPr lang="mn-MN" sz="1600" baseline="0" dirty="0">
                          <a:latin typeface="Bahnschrift Condensed" panose="020B0502040204020203" pitchFamily="34" charset="0"/>
                          <a:cs typeface="Arial" pitchFamily="34" charset="0"/>
                        </a:rPr>
                        <a:t>ний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mn-MN" sz="1600" dirty="0">
                        <a:latin typeface="Bahnschrift Condensed" panose="020B0502040204020203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mn-MN" sz="1600" dirty="0">
                        <a:latin typeface="Bahnschrift Condensed" panose="020B0502040204020203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600" dirty="0">
                          <a:latin typeface="Bahnschrift Condensed" panose="020B0502040204020203" pitchFamily="34" charset="0"/>
                          <a:cs typeface="Arial" pitchFamily="34" charset="0"/>
                        </a:rPr>
                        <a:t>-Нөхөн үйлдвэрлэлийн</a:t>
                      </a:r>
                      <a:endParaRPr lang="mn-MN" sz="1600" dirty="0">
                        <a:latin typeface="Bahnschrift Condensed" panose="020B0502040204020203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600" dirty="0">
                        <a:latin typeface="Bahnschrift Condensed" panose="020B0502040204020203" pitchFamily="34" charset="0"/>
                      </a:endParaRPr>
                    </a:p>
                  </a:txBody>
                  <a:tcPr marT="45719" marB="4571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mn-MN" sz="1600" dirty="0">
                        <a:latin typeface="Bahnschrift Condensed" panose="020B0502040204020203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mn-MN" sz="1600" dirty="0">
                          <a:latin typeface="Bahnschrift Condensed" panose="020B0502040204020203" pitchFamily="34" charset="0"/>
                          <a:cs typeface="Arial" pitchFamily="34" charset="0"/>
                        </a:rPr>
                        <a:t>Хүнсний </a:t>
                      </a:r>
                    </a:p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None/>
                      </a:pPr>
                      <a:endParaRPr lang="mn-MN" sz="1600" dirty="0">
                        <a:latin typeface="Bahnschrift Condensed" panose="020B0502040204020203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None/>
                      </a:pPr>
                      <a:endParaRPr lang="mn-MN" sz="1600" dirty="0">
                        <a:latin typeface="Bahnschrift Condensed" panose="020B0502040204020203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mn-MN" sz="1600" baseline="0" dirty="0">
                          <a:latin typeface="Bahnschrift Condensed" panose="020B0502040204020203" pitchFamily="34" charset="0"/>
                          <a:cs typeface="Arial" pitchFamily="34" charset="0"/>
                        </a:rPr>
                        <a:t>Үржлийн бүтээгдэхүүн </a:t>
                      </a:r>
                      <a:endParaRPr lang="en-US" sz="1600" dirty="0">
                        <a:latin typeface="Bahnschrift Condensed" panose="020B0502040204020203" pitchFamily="34" charset="0"/>
                      </a:endParaRPr>
                    </a:p>
                  </a:txBody>
                  <a:tcPr marT="45719" marB="4571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mn-MN" sz="1600" dirty="0"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mn-MN" sz="1600" dirty="0">
                          <a:latin typeface="Bahnschrift Condensed" panose="020B0502040204020203" pitchFamily="34" charset="0"/>
                          <a:cs typeface="Arial" pitchFamily="34" charset="0"/>
                        </a:rPr>
                        <a:t>Дотоодын зах зээл </a:t>
                      </a:r>
                    </a:p>
                    <a:p>
                      <a:pPr algn="ctr">
                        <a:lnSpc>
                          <a:spcPct val="100000"/>
                        </a:lnSpc>
                        <a:buFont typeface="Arial" pitchFamily="34" charset="0"/>
                        <a:buNone/>
                      </a:pPr>
                      <a:endParaRPr lang="mn-MN" sz="1600" baseline="0" dirty="0">
                        <a:latin typeface="Bahnschrift Condensed" panose="020B0502040204020203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mn-MN" sz="1600" baseline="0" dirty="0"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mn-MN" sz="1600" baseline="0" dirty="0">
                          <a:latin typeface="Bahnschrift Condensed" panose="020B0502040204020203" pitchFamily="34" charset="0"/>
                          <a:cs typeface="Arial" pitchFamily="34" charset="0"/>
                        </a:rPr>
                        <a:t>Олон улсын зах зээл</a:t>
                      </a:r>
                    </a:p>
                    <a:p>
                      <a:pPr algn="ctr">
                        <a:lnSpc>
                          <a:spcPct val="100000"/>
                        </a:lnSpc>
                        <a:buFont typeface="Arial" pitchFamily="34" charset="0"/>
                        <a:buNone/>
                      </a:pPr>
                      <a:endParaRPr lang="mn-MN" sz="1600" baseline="0" dirty="0">
                        <a:latin typeface="Bahnschrift Condensed" panose="020B0502040204020203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Font typeface="Arial" pitchFamily="34" charset="0"/>
                        <a:buNone/>
                      </a:pPr>
                      <a:endParaRPr lang="mn-MN" sz="1600" baseline="0" dirty="0">
                        <a:latin typeface="Bahnschrift Condensed" panose="020B0502040204020203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mn-MN" sz="1600" baseline="0" dirty="0"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mn-MN" sz="1600" baseline="0" dirty="0">
                          <a:latin typeface="Bahnschrift Condensed" panose="020B0502040204020203" pitchFamily="34" charset="0"/>
                          <a:cs typeface="Arial" pitchFamily="34" charset="0"/>
                        </a:rPr>
                        <a:t>Зорилтот зах зээл</a:t>
                      </a:r>
                      <a:endParaRPr lang="en-US" sz="1600" dirty="0">
                        <a:latin typeface="Bahnschrift Condensed" panose="020B0502040204020203" pitchFamily="34" charset="0"/>
                      </a:endParaRPr>
                    </a:p>
                  </a:txBody>
                  <a:tcPr marT="45719" marB="4571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033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mn-MN" sz="1600" dirty="0"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mn-MN" sz="1600" dirty="0">
                          <a:latin typeface="Bahnschrift Condensed" panose="020B0502040204020203" pitchFamily="34" charset="0"/>
                          <a:cs typeface="Arial" pitchFamily="34" charset="0"/>
                        </a:rPr>
                        <a:t>Ноос</a:t>
                      </a:r>
                      <a:endParaRPr lang="mn-MN" sz="1600" dirty="0">
                        <a:latin typeface="Bahnschrift Condensed" panose="020B0502040204020203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mn-MN" sz="1600" dirty="0"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mn-MN" sz="1600" dirty="0">
                          <a:latin typeface="Bahnschrift Condensed" panose="020B0502040204020203" pitchFamily="34" charset="0"/>
                          <a:cs typeface="Arial" pitchFamily="34" charset="0"/>
                        </a:rPr>
                        <a:t>Ноолуур </a:t>
                      </a:r>
                      <a:endParaRPr lang="mn-MN" sz="1600" dirty="0">
                        <a:latin typeface="Bahnschrift Condensed" panose="020B0502040204020203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mn-MN" sz="1600" dirty="0"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mn-MN" sz="1600" dirty="0">
                          <a:latin typeface="Bahnschrift Condensed" panose="020B0502040204020203" pitchFamily="34" charset="0"/>
                          <a:cs typeface="Arial" pitchFamily="34" charset="0"/>
                        </a:rPr>
                        <a:t>Арьс шир </a:t>
                      </a:r>
                    </a:p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mn-MN" sz="1600" dirty="0">
                          <a:latin typeface="Bahnschrift Condensed" panose="020B0502040204020203" pitchFamily="34" charset="0"/>
                          <a:cs typeface="Arial" pitchFamily="34" charset="0"/>
                        </a:rPr>
                        <a:t> Бусад дайвар</a:t>
                      </a:r>
                      <a:endParaRPr lang="en-US" sz="1600" dirty="0">
                        <a:latin typeface="Bahnschrift Condensed" panose="020B0502040204020203" pitchFamily="34" charset="0"/>
                      </a:endParaRPr>
                    </a:p>
                  </a:txBody>
                  <a:tcPr marT="45719" marB="4571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mn-MN" sz="1600" dirty="0">
                        <a:latin typeface="Bahnschrift Condensed" panose="020B0502040204020203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mn-MN" sz="1600" dirty="0">
                          <a:latin typeface="Bahnschrift Condensed" panose="020B0502040204020203" pitchFamily="34" charset="0"/>
                        </a:rPr>
                        <a:t>-Хөнгөн үйлдвэрлэлийн</a:t>
                      </a:r>
                      <a:endParaRPr lang="en-US" sz="1600" dirty="0">
                        <a:latin typeface="Bahnschrift Condensed" panose="020B0502040204020203" pitchFamily="34" charset="0"/>
                      </a:endParaRPr>
                    </a:p>
                  </a:txBody>
                  <a:tcPr marT="45719" marB="4571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mn-MN" sz="1600" dirty="0">
                          <a:latin typeface="Bahnschrift Condensed" panose="020B0502040204020203" pitchFamily="34" charset="0"/>
                          <a:cs typeface="Arial" pitchFamily="34" charset="0"/>
                        </a:rPr>
                        <a:t>Ноосон</a:t>
                      </a:r>
                      <a:endParaRPr lang="mn-MN" sz="1600" dirty="0">
                        <a:latin typeface="Bahnschrift Condensed" panose="020B0502040204020203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mn-MN" sz="1600" dirty="0"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mn-MN" sz="1600" dirty="0">
                          <a:latin typeface="Bahnschrift Condensed" panose="020B0502040204020203" pitchFamily="34" charset="0"/>
                          <a:cs typeface="Arial" pitchFamily="34" charset="0"/>
                        </a:rPr>
                        <a:t>Ноолууран </a:t>
                      </a:r>
                      <a:endParaRPr lang="mn-MN" sz="1600" dirty="0">
                        <a:latin typeface="Bahnschrift Condensed" panose="020B0502040204020203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mn-MN" sz="1600" dirty="0"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mn-MN" sz="1600" dirty="0">
                          <a:latin typeface="Bahnschrift Condensed" panose="020B0502040204020203" pitchFamily="34" charset="0"/>
                          <a:cs typeface="Arial" pitchFamily="34" charset="0"/>
                        </a:rPr>
                        <a:t>Арьс ширэн </a:t>
                      </a:r>
                      <a:endParaRPr lang="en-US" sz="1600" dirty="0">
                        <a:latin typeface="Bahnschrift Condensed" panose="020B0502040204020203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600" dirty="0">
                        <a:latin typeface="Bahnschrift Condensed" panose="020B0502040204020203" pitchFamily="34" charset="0"/>
                      </a:endParaRPr>
                    </a:p>
                  </a:txBody>
                  <a:tcPr marT="45719" marB="4571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81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itchFamily="34" charset="0"/>
                        <a:buNone/>
                      </a:pPr>
                      <a:r>
                        <a:rPr lang="mn-MN" sz="1600" b="1" dirty="0">
                          <a:solidFill>
                            <a:srgbClr val="0066FF"/>
                          </a:solidFill>
                          <a:latin typeface="Bahnschrift Condensed" panose="020B0502040204020203" pitchFamily="34" charset="0"/>
                          <a:cs typeface="Arial" pitchFamily="34" charset="0"/>
                        </a:rPr>
                        <a:t>Орчин-</a:t>
                      </a:r>
                      <a:r>
                        <a:rPr lang="mn-MN" sz="1600" b="1" baseline="0" dirty="0">
                          <a:solidFill>
                            <a:srgbClr val="0066FF"/>
                          </a:solidFill>
                          <a:latin typeface="Bahnschrift Condensed" panose="020B0502040204020203" pitchFamily="34" charset="0"/>
                          <a:cs typeface="Arial" pitchFamily="34" charset="0"/>
                        </a:rPr>
                        <a:t> </a:t>
                      </a:r>
                      <a:r>
                        <a:rPr lang="mn-MN" sz="1600" b="0" dirty="0">
                          <a:solidFill>
                            <a:srgbClr val="0066FF"/>
                          </a:solidFill>
                          <a:latin typeface="Bahnschrift Condensed" panose="020B0502040204020203" pitchFamily="34" charset="0"/>
                          <a:cs typeface="Arial" pitchFamily="34" charset="0"/>
                        </a:rPr>
                        <a:t>Нөөц</a:t>
                      </a:r>
                      <a:r>
                        <a:rPr lang="mn-MN" sz="1600" b="0" baseline="0" dirty="0">
                          <a:solidFill>
                            <a:srgbClr val="0066FF"/>
                          </a:solidFill>
                          <a:latin typeface="Bahnschrift Condensed" panose="020B0502040204020203" pitchFamily="34" charset="0"/>
                          <a:cs typeface="Arial" pitchFamily="34" charset="0"/>
                        </a:rPr>
                        <a:t> ашиглалтын менежмент, маркетинг</a:t>
                      </a:r>
                      <a:endParaRPr lang="en-US" sz="1600" b="0" dirty="0">
                        <a:solidFill>
                          <a:srgbClr val="0066FF"/>
                        </a:solidFill>
                        <a:latin typeface="Bahnschrift Condensed" panose="020B0502040204020203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8080"/>
                          </a:solidFill>
                          <a:latin typeface="Bahnschrift Condensed" panose="020B0502040204020203" pitchFamily="34" charset="0"/>
                          <a:cs typeface="Arial" pitchFamily="34" charset="0"/>
                        </a:rPr>
                        <a:t>(</a:t>
                      </a:r>
                      <a:r>
                        <a:rPr lang="mn-MN" sz="1600" dirty="0">
                          <a:solidFill>
                            <a:srgbClr val="008080"/>
                          </a:solidFill>
                          <a:latin typeface="Bahnschrift Condensed" panose="020B0502040204020203" pitchFamily="34" charset="0"/>
                          <a:cs typeface="Arial" pitchFamily="34" charset="0"/>
                        </a:rPr>
                        <a:t>бэлчээр,тэжээл,үржил,</a:t>
                      </a:r>
                      <a:r>
                        <a:rPr lang="mn-MN" sz="1600" baseline="0" dirty="0">
                          <a:solidFill>
                            <a:srgbClr val="008080"/>
                          </a:solidFill>
                          <a:latin typeface="Bahnschrift Condensed" panose="020B0502040204020203" pitchFamily="34" charset="0"/>
                          <a:cs typeface="Arial" pitchFamily="34" charset="0"/>
                        </a:rPr>
                        <a:t> э</a:t>
                      </a:r>
                      <a:r>
                        <a:rPr lang="mn-MN" sz="1600" dirty="0">
                          <a:solidFill>
                            <a:srgbClr val="008080"/>
                          </a:solidFill>
                          <a:latin typeface="Bahnschrift Condensed" panose="020B0502040204020203" pitchFamily="34" charset="0"/>
                          <a:cs typeface="Arial" pitchFamily="34" charset="0"/>
                        </a:rPr>
                        <a:t>рүүл мэнд, усан хангамж, сургалт</a:t>
                      </a:r>
                      <a:r>
                        <a:rPr lang="mn-MN" sz="1600" baseline="0" dirty="0">
                          <a:solidFill>
                            <a:srgbClr val="008080"/>
                          </a:solidFill>
                          <a:latin typeface="Bahnschrift Condensed" panose="020B0502040204020203" pitchFamily="34" charset="0"/>
                          <a:cs typeface="Arial" pitchFamily="34" charset="0"/>
                        </a:rPr>
                        <a:t> г.м</a:t>
                      </a:r>
                      <a:r>
                        <a:rPr lang="en-US" sz="1600" dirty="0">
                          <a:solidFill>
                            <a:srgbClr val="008080"/>
                          </a:solidFill>
                          <a:latin typeface="Bahnschrift Condensed" panose="020B0502040204020203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marT="45719" marB="45719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itchFamily="34" charset="0"/>
                        <a:buNone/>
                      </a:pPr>
                      <a:endParaRPr lang="mn-MN" sz="1600" b="1" dirty="0">
                        <a:solidFill>
                          <a:srgbClr val="FF0000"/>
                        </a:solidFill>
                        <a:latin typeface="Bahnschrift Condensed" panose="020B0502040204020203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Font typeface="Arial" pitchFamily="34" charset="0"/>
                        <a:buNone/>
                      </a:pPr>
                      <a:r>
                        <a:rPr lang="mn-MN" sz="1600" b="1" dirty="0">
                          <a:solidFill>
                            <a:srgbClr val="0066FF"/>
                          </a:solidFill>
                          <a:latin typeface="Bahnschrift Condensed" panose="020B0502040204020203" pitchFamily="34" charset="0"/>
                          <a:cs typeface="Arial" pitchFamily="34" charset="0"/>
                        </a:rPr>
                        <a:t>Түүхий</a:t>
                      </a:r>
                      <a:r>
                        <a:rPr lang="mn-MN" sz="1600" b="1" baseline="0" dirty="0">
                          <a:solidFill>
                            <a:srgbClr val="0066FF"/>
                          </a:solidFill>
                          <a:latin typeface="Bahnschrift Condensed" panose="020B0502040204020203" pitchFamily="34" charset="0"/>
                          <a:cs typeface="Arial" pitchFamily="34" charset="0"/>
                        </a:rPr>
                        <a:t> эд нийлүүлэгч:</a:t>
                      </a:r>
                    </a:p>
                    <a:p>
                      <a:pPr algn="ctr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mn-MN" sz="1600" b="0" baseline="0" dirty="0">
                          <a:solidFill>
                            <a:srgbClr val="008080"/>
                          </a:solidFill>
                          <a:latin typeface="Bahnschrift Condensed" panose="020B0502040204020203" pitchFamily="34" charset="0"/>
                          <a:cs typeface="Arial" pitchFamily="34" charset="0"/>
                        </a:rPr>
                        <a:t>Хэн, хэрхэн нийлүүлэх</a:t>
                      </a:r>
                    </a:p>
                    <a:p>
                      <a:pPr algn="ctr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mn-MN" sz="1600" b="0" baseline="0" dirty="0">
                          <a:solidFill>
                            <a:srgbClr val="008080"/>
                          </a:solidFill>
                          <a:latin typeface="Bahnschrift Condensed" panose="020B0502040204020203" pitchFamily="34" charset="0"/>
                          <a:cs typeface="Arial" pitchFamily="34" charset="0"/>
                        </a:rPr>
                        <a:t>Тоо хэмжээ, чанар, аюулгүй байдал</a:t>
                      </a:r>
                    </a:p>
                  </a:txBody>
                  <a:tcPr marT="45719" marB="45719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mn-MN" sz="1600" b="1" dirty="0">
                        <a:solidFill>
                          <a:srgbClr val="FF0000"/>
                        </a:solidFill>
                        <a:latin typeface="Bahnschrift Condensed" panose="020B0502040204020203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mn-MN" sz="1600" b="1" dirty="0">
                          <a:solidFill>
                            <a:srgbClr val="0066FF"/>
                          </a:solidFill>
                          <a:latin typeface="Bahnschrift Condensed" panose="020B0502040204020203" pitchFamily="34" charset="0"/>
                        </a:rPr>
                        <a:t>Боловсруулагч:</a:t>
                      </a:r>
                    </a:p>
                    <a:p>
                      <a:pPr algn="ctr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mn-MN" sz="1600" b="0" baseline="0" dirty="0">
                          <a:solidFill>
                            <a:srgbClr val="008080"/>
                          </a:solidFill>
                          <a:latin typeface="Bahnschrift Condensed" panose="020B0502040204020203" pitchFamily="34" charset="0"/>
                          <a:cs typeface="Arial" pitchFamily="34" charset="0"/>
                        </a:rPr>
                        <a:t>Хэн, яаж боловсруулах</a:t>
                      </a:r>
                    </a:p>
                    <a:p>
                      <a:pPr algn="ctr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mn-MN" sz="1600" b="0" baseline="0" dirty="0">
                          <a:solidFill>
                            <a:srgbClr val="008080"/>
                          </a:solidFill>
                          <a:latin typeface="Bahnschrift Condensed" panose="020B0502040204020203" pitchFamily="34" charset="0"/>
                          <a:cs typeface="Arial" pitchFamily="34" charset="0"/>
                        </a:rPr>
                        <a:t>Тоо хэмжээ, чанар, аюулгүй байдал</a:t>
                      </a:r>
                    </a:p>
                    <a:p>
                      <a:pPr algn="ctr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mn-MN" sz="1600" b="0" baseline="0" dirty="0">
                          <a:solidFill>
                            <a:srgbClr val="008080"/>
                          </a:solidFill>
                          <a:latin typeface="Bahnschrift Condensed" panose="020B0502040204020203" pitchFamily="34" charset="0"/>
                          <a:cs typeface="Arial" pitchFamily="34" charset="0"/>
                        </a:rPr>
                        <a:t>Өртөг шингээлт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600" b="1" dirty="0">
                        <a:solidFill>
                          <a:srgbClr val="FF000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marT="45719" marB="45719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mn-MN" sz="1600" b="1" dirty="0">
                        <a:solidFill>
                          <a:srgbClr val="FF0000"/>
                        </a:solidFill>
                        <a:latin typeface="Bahnschrift Condensed" panose="020B0502040204020203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mn-MN" sz="1600" b="1" dirty="0">
                          <a:solidFill>
                            <a:srgbClr val="0066FF"/>
                          </a:solidFill>
                          <a:latin typeface="Bahnschrift Condensed" panose="020B0502040204020203" pitchFamily="34" charset="0"/>
                          <a:cs typeface="Arial" pitchFamily="34" charset="0"/>
                        </a:rPr>
                        <a:t>Бүтээгдэхүүн үйлдвэрлэгч:</a:t>
                      </a:r>
                    </a:p>
                    <a:p>
                      <a:pPr algn="ctr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mn-MN" sz="1600" b="0" baseline="0" dirty="0">
                          <a:solidFill>
                            <a:srgbClr val="008080"/>
                          </a:solidFill>
                          <a:latin typeface="Bahnschrift Condensed" panose="020B0502040204020203" pitchFamily="34" charset="0"/>
                          <a:cs typeface="Arial" pitchFamily="34" charset="0"/>
                        </a:rPr>
                        <a:t>Хэн, яаж үйлдвэрлэх, борлуулах</a:t>
                      </a:r>
                    </a:p>
                    <a:p>
                      <a:pPr algn="ctr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mn-MN" sz="1600" b="0" baseline="0" dirty="0">
                          <a:solidFill>
                            <a:srgbClr val="008080"/>
                          </a:solidFill>
                          <a:latin typeface="Bahnschrift Condensed" panose="020B0502040204020203" pitchFamily="34" charset="0"/>
                          <a:cs typeface="Arial" pitchFamily="34" charset="0"/>
                        </a:rPr>
                        <a:t>Тоо хэмжээ, төрөл, чанар, аюулгүй байдал</a:t>
                      </a:r>
                    </a:p>
                  </a:txBody>
                  <a:tcPr marT="45719" marB="45719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itchFamily="34" charset="0"/>
                        <a:buNone/>
                      </a:pPr>
                      <a:endParaRPr lang="mn-MN" sz="1600" b="1" dirty="0">
                        <a:solidFill>
                          <a:srgbClr val="FF0000"/>
                        </a:solidFill>
                        <a:latin typeface="Bahnschrift Condensed" panose="020B0502040204020203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Font typeface="Arial" pitchFamily="34" charset="0"/>
                        <a:buNone/>
                      </a:pPr>
                      <a:r>
                        <a:rPr lang="mn-MN" sz="1600" b="1" dirty="0">
                          <a:solidFill>
                            <a:srgbClr val="0066FF"/>
                          </a:solidFill>
                          <a:latin typeface="Bahnschrift Condensed" panose="020B0502040204020203" pitchFamily="34" charset="0"/>
                        </a:rPr>
                        <a:t>Хэрэглэгч:</a:t>
                      </a:r>
                    </a:p>
                    <a:p>
                      <a:pPr algn="ctr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mn-MN" sz="1600" b="1" baseline="0" dirty="0">
                          <a:solidFill>
                            <a:srgbClr val="00808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mn-MN" sz="1600" b="0" baseline="0" dirty="0">
                          <a:solidFill>
                            <a:srgbClr val="008080"/>
                          </a:solidFill>
                          <a:latin typeface="Bahnschrift Condensed" panose="020B0502040204020203" pitchFamily="34" charset="0"/>
                          <a:cs typeface="Arial" pitchFamily="34" charset="0"/>
                        </a:rPr>
                        <a:t>Аюулгүй байдал</a:t>
                      </a:r>
                    </a:p>
                    <a:p>
                      <a:pPr algn="ctr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mn-MN" sz="1600" b="0" baseline="0" dirty="0">
                          <a:solidFill>
                            <a:srgbClr val="008080"/>
                          </a:solidFill>
                          <a:latin typeface="Bahnschrift Condensed" panose="020B0502040204020203" pitchFamily="34" charset="0"/>
                          <a:cs typeface="Arial" pitchFamily="34" charset="0"/>
                        </a:rPr>
                        <a:t>Сэтгэл ханамж</a:t>
                      </a:r>
                    </a:p>
                    <a:p>
                      <a:pPr algn="ctr">
                        <a:lnSpc>
                          <a:spcPct val="100000"/>
                        </a:lnSpc>
                        <a:buFont typeface="Arial" pitchFamily="34" charset="0"/>
                        <a:buNone/>
                      </a:pPr>
                      <a:endParaRPr lang="en-US" sz="1600" b="1" dirty="0">
                        <a:solidFill>
                          <a:srgbClr val="FF000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marT="45719" marB="45719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Notched Right Arrow 4">
            <a:extLst>
              <a:ext uri="{FF2B5EF4-FFF2-40B4-BE49-F238E27FC236}">
                <a16:creationId xmlns:a16="http://schemas.microsoft.com/office/drawing/2014/main" id="{96A8B07F-8A8A-DCF5-3EAC-C0D22C7CF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4283" y="1454445"/>
            <a:ext cx="468313" cy="266700"/>
          </a:xfrm>
          <a:prstGeom prst="notchedRightArrow">
            <a:avLst>
              <a:gd name="adj1" fmla="val 50000"/>
              <a:gd name="adj2" fmla="val 49980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Notched Right Arrow 8">
            <a:extLst>
              <a:ext uri="{FF2B5EF4-FFF2-40B4-BE49-F238E27FC236}">
                <a16:creationId xmlns:a16="http://schemas.microsoft.com/office/drawing/2014/main" id="{D389058F-CB0A-62AE-E336-D158BDD91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3558" y="1495720"/>
            <a:ext cx="468313" cy="266700"/>
          </a:xfrm>
          <a:prstGeom prst="notchedRightArrow">
            <a:avLst>
              <a:gd name="adj1" fmla="val 50000"/>
              <a:gd name="adj2" fmla="val 49980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Notched Right Arrow 9">
            <a:extLst>
              <a:ext uri="{FF2B5EF4-FFF2-40B4-BE49-F238E27FC236}">
                <a16:creationId xmlns:a16="http://schemas.microsoft.com/office/drawing/2014/main" id="{69508F7E-9D73-1938-717E-710BA6A42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12" y="1489183"/>
            <a:ext cx="469900" cy="266700"/>
          </a:xfrm>
          <a:prstGeom prst="notchedRightArrow">
            <a:avLst>
              <a:gd name="adj1" fmla="val 50000"/>
              <a:gd name="adj2" fmla="val 50149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Notched Right Arrow 10">
            <a:extLst>
              <a:ext uri="{FF2B5EF4-FFF2-40B4-BE49-F238E27FC236}">
                <a16:creationId xmlns:a16="http://schemas.microsoft.com/office/drawing/2014/main" id="{4864BA07-7390-C9AD-4779-9A6AC146C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2204" y="1495720"/>
            <a:ext cx="468312" cy="266700"/>
          </a:xfrm>
          <a:prstGeom prst="notchedRightArrow">
            <a:avLst>
              <a:gd name="adj1" fmla="val 50000"/>
              <a:gd name="adj2" fmla="val 49980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56287604-450E-68B0-5BC8-CB845F89F2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99" t="90259" r="57772" b="5053"/>
          <a:stretch/>
        </p:blipFill>
        <p:spPr>
          <a:xfrm>
            <a:off x="4099880" y="6604287"/>
            <a:ext cx="8092119" cy="174776"/>
          </a:xfrm>
          <a:prstGeom prst="rect">
            <a:avLst/>
          </a:prstGeom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0E9AD9EE-3332-9F0A-51B1-635B30AC94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47" t="55882" r="11501" b="33090"/>
          <a:stretch/>
        </p:blipFill>
        <p:spPr>
          <a:xfrm>
            <a:off x="7070651" y="348805"/>
            <a:ext cx="5070113" cy="4632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B38121-5945-C326-1CB4-CAD309A1B24E}"/>
              </a:ext>
            </a:extLst>
          </p:cNvPr>
          <p:cNvSpPr txBox="1"/>
          <p:nvPr/>
        </p:nvSpPr>
        <p:spPr>
          <a:xfrm>
            <a:off x="247650" y="-50319"/>
            <a:ext cx="8858250" cy="702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chemeClr val="accent2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3. </a:t>
            </a:r>
            <a:r>
              <a:rPr lang="mn-MN" altLang="zh-CN" sz="1400" b="1" dirty="0">
                <a:solidFill>
                  <a:schemeClr val="accent2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МАА-Н САЛБАРЫН УРТ ХУГАЦААН ХӨГЖЛИЙН ЧИГ ХАНДЛАГ: </a:t>
            </a:r>
          </a:p>
          <a:p>
            <a:pPr>
              <a:lnSpc>
                <a:spcPct val="150000"/>
              </a:lnSpc>
            </a:pPr>
            <a:r>
              <a:rPr lang="mn-MN" altLang="zh-CN" sz="1400" b="1" dirty="0">
                <a:solidFill>
                  <a:schemeClr val="accent2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                                                                             Бүртгэл, мэдээлэлийн нэгдсэн платформ бий болгох</a:t>
            </a:r>
            <a:endParaRPr lang="en-US" altLang="zh-CN" sz="1400" b="1" dirty="0">
              <a:solidFill>
                <a:schemeClr val="accent2">
                  <a:lumMod val="50000"/>
                </a:schemeClr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692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5155" y="864839"/>
            <a:ext cx="8940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b="1" dirty="0">
                <a:solidFill>
                  <a:srgbClr val="000099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МАА-Н САЛБАРТ ТЕХНОЛОГИ ДАМЖУУЛАХ ДУНД БОЛОН УРТ ХУГАЦААНЫ ХӨГЖЛИЙН СТРАТЕГИ БОЛОВСРУУЛАХ ТОЙМ</a:t>
            </a:r>
            <a:endParaRPr lang="ko-KR" altLang="en-US" b="1" dirty="0">
              <a:solidFill>
                <a:srgbClr val="000099"/>
              </a:solidFill>
              <a:latin typeface="Bahnschrift SemiBold Condensed" panose="020B0502040204020203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2"/>
          <a:srcRect l="22299" t="90259" r="57772" b="5053"/>
          <a:stretch/>
        </p:blipFill>
        <p:spPr>
          <a:xfrm>
            <a:off x="1638301" y="6615853"/>
            <a:ext cx="10548630" cy="2278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52" t="2084" r="859" b="416"/>
          <a:stretch/>
        </p:blipFill>
        <p:spPr>
          <a:xfrm>
            <a:off x="1394707" y="1234171"/>
            <a:ext cx="9402586" cy="52199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4EEFC4-FBDB-82EF-D660-D1A9F72445BA}"/>
              </a:ext>
            </a:extLst>
          </p:cNvPr>
          <p:cNvSpPr txBox="1"/>
          <p:nvPr/>
        </p:nvSpPr>
        <p:spPr>
          <a:xfrm>
            <a:off x="247650" y="25881"/>
            <a:ext cx="8858250" cy="702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chemeClr val="accent2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3. </a:t>
            </a:r>
            <a:r>
              <a:rPr lang="mn-MN" altLang="zh-CN" sz="1400" b="1" dirty="0">
                <a:solidFill>
                  <a:schemeClr val="accent2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МАА-Н САЛБАРЫН УРТ ХУГАЦААН ХӨГЖЛИЙН ЧИГ ХАНДЛАГ: </a:t>
            </a:r>
          </a:p>
          <a:p>
            <a:pPr>
              <a:lnSpc>
                <a:spcPct val="150000"/>
              </a:lnSpc>
            </a:pPr>
            <a:r>
              <a:rPr lang="mn-MN" altLang="zh-CN" sz="1400" b="1" dirty="0">
                <a:solidFill>
                  <a:schemeClr val="accent2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                                                                             Бүртгэл, мэдээлэлийн нэгдсэн платформ бий болгох</a:t>
            </a:r>
            <a:endParaRPr lang="en-US" altLang="zh-CN" sz="1400" b="1" dirty="0">
              <a:solidFill>
                <a:schemeClr val="accent2">
                  <a:lumMod val="50000"/>
                </a:schemeClr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A2E45D59-F52B-9632-F988-09F8995E96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47" t="55882" r="11501" b="33090"/>
          <a:stretch/>
        </p:blipFill>
        <p:spPr>
          <a:xfrm>
            <a:off x="6715124" y="133032"/>
            <a:ext cx="5336957" cy="53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82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/>
          <a:srcRect l="22299" t="90259" r="57772" b="5053"/>
          <a:stretch/>
        </p:blipFill>
        <p:spPr>
          <a:xfrm>
            <a:off x="1638301" y="6615853"/>
            <a:ext cx="10548630" cy="2278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5651B5-F6D8-3230-8865-37D02B0E11D2}"/>
              </a:ext>
            </a:extLst>
          </p:cNvPr>
          <p:cNvSpPr/>
          <p:nvPr/>
        </p:nvSpPr>
        <p:spPr>
          <a:xfrm>
            <a:off x="2752371" y="1748380"/>
            <a:ext cx="8614481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mn-MN" altLang="zh-CN" sz="2200" b="1" dirty="0">
                <a:solidFill>
                  <a:srgbClr val="000099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МАЛЫН ГЕНЕТИК НӨӨЦ: </a:t>
            </a:r>
          </a:p>
          <a:p>
            <a:r>
              <a:rPr lang="mn-MN" altLang="zh-CN" sz="2200" b="1" dirty="0">
                <a:solidFill>
                  <a:srgbClr val="000099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                                               Бүтээгдэхүүн үйлдвэрлэлийн тойм мэдээлэл</a:t>
            </a:r>
            <a:endParaRPr lang="en-US" altLang="zh-CN" sz="2200" b="1" dirty="0">
              <a:solidFill>
                <a:srgbClr val="000099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9" name="직사각형 23">
            <a:extLst>
              <a:ext uri="{FF2B5EF4-FFF2-40B4-BE49-F238E27FC236}">
                <a16:creationId xmlns:a16="http://schemas.microsoft.com/office/drawing/2014/main" id="{F2904D77-A68F-E6F7-5634-314CEC4DC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183" y="4005263"/>
            <a:ext cx="5064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en-US" altLang="ko-KR" sz="2400" b="1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Population/Quantitative Genetics</a:t>
            </a:r>
          </a:p>
        </p:txBody>
      </p:sp>
      <p:pic>
        <p:nvPicPr>
          <p:cNvPr id="10" name="Picture 3" descr="C:\Users\우리디자인 노트북\Desktop\01.png">
            <a:extLst>
              <a:ext uri="{FF2B5EF4-FFF2-40B4-BE49-F238E27FC236}">
                <a16:creationId xmlns:a16="http://schemas.microsoft.com/office/drawing/2014/main" id="{190F569F-6FD1-CD81-DDA0-75D259B9E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7" t="29488" r="70480" b="64104"/>
          <a:stretch>
            <a:fillRect/>
          </a:stretch>
        </p:blipFill>
        <p:spPr bwMode="auto">
          <a:xfrm>
            <a:off x="1728307" y="3970885"/>
            <a:ext cx="899854" cy="27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599A10D3-C639-D82D-1E5D-6DE5D8032A27}"/>
              </a:ext>
            </a:extLst>
          </p:cNvPr>
          <p:cNvCxnSpPr/>
          <p:nvPr/>
        </p:nvCxnSpPr>
        <p:spPr>
          <a:xfrm>
            <a:off x="2752371" y="4291013"/>
            <a:ext cx="585628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A261FBD3-4C7C-3D48-7B2E-D6A7176239F9}"/>
              </a:ext>
            </a:extLst>
          </p:cNvPr>
          <p:cNvCxnSpPr/>
          <p:nvPr/>
        </p:nvCxnSpPr>
        <p:spPr>
          <a:xfrm>
            <a:off x="2767858" y="2737608"/>
            <a:ext cx="596741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그룹 55">
            <a:extLst>
              <a:ext uri="{FF2B5EF4-FFF2-40B4-BE49-F238E27FC236}">
                <a16:creationId xmlns:a16="http://schemas.microsoft.com/office/drawing/2014/main" id="{2981ED25-1AD8-950E-55BC-FA885FEA187D}"/>
              </a:ext>
            </a:extLst>
          </p:cNvPr>
          <p:cNvGrpSpPr>
            <a:grpSpLocks/>
          </p:cNvGrpSpPr>
          <p:nvPr/>
        </p:nvGrpSpPr>
        <p:grpSpPr bwMode="auto">
          <a:xfrm>
            <a:off x="1673622" y="1716787"/>
            <a:ext cx="863600" cy="792163"/>
            <a:chOff x="2915816" y="1592796"/>
            <a:chExt cx="1279376" cy="1200832"/>
          </a:xfrm>
        </p:grpSpPr>
        <p:pic>
          <p:nvPicPr>
            <p:cNvPr id="14" name="Picture 3" descr="C:\Users\우리디자인 노트북\Desktop\01.png">
              <a:extLst>
                <a:ext uri="{FF2B5EF4-FFF2-40B4-BE49-F238E27FC236}">
                  <a16:creationId xmlns:a16="http://schemas.microsoft.com/office/drawing/2014/main" id="{82C9A8FB-797F-11DD-80F0-46C2055A7C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37" t="29488" r="70480" b="64104"/>
            <a:stretch>
              <a:fillRect/>
            </a:stretch>
          </p:blipFill>
          <p:spPr bwMode="auto">
            <a:xfrm>
              <a:off x="2915816" y="2405901"/>
              <a:ext cx="1279376" cy="387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5" descr="C:\Users\Administrator\Desktop\03.png">
              <a:extLst>
                <a:ext uri="{FF2B5EF4-FFF2-40B4-BE49-F238E27FC236}">
                  <a16:creationId xmlns:a16="http://schemas.microsoft.com/office/drawing/2014/main" id="{80DA2820-770A-F47E-B3D0-F22A32CDA1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6347" y="1592796"/>
              <a:ext cx="1047094" cy="104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3" descr="C:\Users\Administrator\Desktop\01.png">
            <a:extLst>
              <a:ext uri="{FF2B5EF4-FFF2-40B4-BE49-F238E27FC236}">
                <a16:creationId xmlns:a16="http://schemas.microsoft.com/office/drawing/2014/main" id="{5E835623-5C7C-FE05-59B8-5B93D37FE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540" y="3241675"/>
            <a:ext cx="771501" cy="77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C:\Users\Administrator\Desktop\02.png">
            <a:extLst>
              <a:ext uri="{FF2B5EF4-FFF2-40B4-BE49-F238E27FC236}">
                <a16:creationId xmlns:a16="http://schemas.microsoft.com/office/drawing/2014/main" id="{BB301C0C-ADBD-7E94-F4E0-28938D79A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460" y="4909356"/>
            <a:ext cx="718367" cy="71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7225DC-5C49-B2FD-4D81-A20DAA9B8256}"/>
              </a:ext>
            </a:extLst>
          </p:cNvPr>
          <p:cNvSpPr/>
          <p:nvPr/>
        </p:nvSpPr>
        <p:spPr>
          <a:xfrm>
            <a:off x="2752372" y="3264041"/>
            <a:ext cx="861448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2. </a:t>
            </a:r>
            <a:r>
              <a:rPr lang="mn-MN" sz="20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МАЛ АЖ АХУЙН САЛБАРЫН ӨНӨӨГИЙН БАЙДАЛ 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mn-MN" altLang="zh-CN" sz="20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                                                      Хууль эрх зүй,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mn-MN" sz="20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үржүүлэг селекци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Bahnschrift SemiBold Condensed" panose="020B0502040204020203" pitchFamily="34" charset="0"/>
              <a:cs typeface="Times New Roman" pitchFamily="18" charset="0"/>
            </a:endParaRPr>
          </a:p>
        </p:txBody>
      </p:sp>
      <p:pic>
        <p:nvPicPr>
          <p:cNvPr id="19" name="Picture 3" descr="C:\Users\우리디자인 노트북\Desktop\01.png">
            <a:extLst>
              <a:ext uri="{FF2B5EF4-FFF2-40B4-BE49-F238E27FC236}">
                <a16:creationId xmlns:a16="http://schemas.microsoft.com/office/drawing/2014/main" id="{BB730480-FCBD-1B4D-6DF9-593156C1F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7" t="29488" r="70480" b="64104"/>
          <a:stretch>
            <a:fillRect/>
          </a:stretch>
        </p:blipFill>
        <p:spPr bwMode="auto">
          <a:xfrm>
            <a:off x="1673622" y="5608145"/>
            <a:ext cx="899854" cy="27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F2B9B61-2A12-A175-674F-DC80D4BF4B03}"/>
              </a:ext>
            </a:extLst>
          </p:cNvPr>
          <p:cNvSpPr/>
          <p:nvPr/>
        </p:nvSpPr>
        <p:spPr>
          <a:xfrm>
            <a:off x="2752372" y="4909356"/>
            <a:ext cx="8614482" cy="958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2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3. </a:t>
            </a:r>
            <a:r>
              <a:rPr lang="mn-MN" altLang="zh-CN" sz="2000" b="1" dirty="0">
                <a:solidFill>
                  <a:schemeClr val="accent2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МАА-Н САЛБАРЫН УРТ ХУГАЦААН ХӨГЖЛИЙН ЧИГ ХАНДЛАГ: </a:t>
            </a:r>
          </a:p>
          <a:p>
            <a:pPr>
              <a:lnSpc>
                <a:spcPct val="150000"/>
              </a:lnSpc>
            </a:pPr>
            <a:r>
              <a:rPr lang="mn-MN" altLang="zh-CN" sz="2000" b="1" dirty="0">
                <a:solidFill>
                  <a:schemeClr val="accent2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                                                                              Бүртгэл, мэдээлэлийн нэгдсэн платформ бий болгох</a:t>
            </a:r>
            <a:endParaRPr lang="en-US" altLang="zh-CN" sz="2000" b="1" dirty="0">
              <a:solidFill>
                <a:schemeClr val="accent2">
                  <a:lumMod val="50000"/>
                </a:schemeClr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직선 연결선 10">
            <a:extLst>
              <a:ext uri="{FF2B5EF4-FFF2-40B4-BE49-F238E27FC236}">
                <a16:creationId xmlns:a16="http://schemas.microsoft.com/office/drawing/2014/main" id="{36B40C61-5183-7968-F83A-1F65E958050D}"/>
              </a:ext>
            </a:extLst>
          </p:cNvPr>
          <p:cNvCxnSpPr/>
          <p:nvPr/>
        </p:nvCxnSpPr>
        <p:spPr>
          <a:xfrm>
            <a:off x="2760824" y="6140004"/>
            <a:ext cx="585628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AD36ABD-6BDA-1D0C-2F55-2BAFDEBE72E6}"/>
              </a:ext>
            </a:extLst>
          </p:cNvPr>
          <p:cNvSpPr txBox="1"/>
          <p:nvPr/>
        </p:nvSpPr>
        <p:spPr>
          <a:xfrm>
            <a:off x="2676132" y="980144"/>
            <a:ext cx="4543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3200" b="1" dirty="0">
                <a:solidFill>
                  <a:srgbClr val="008080"/>
                </a:solidFill>
                <a:latin typeface="Bahnschrift SemiBold Condensed" panose="020B0502040204020203" pitchFamily="34" charset="0"/>
                <a:cs typeface="Arial" pitchFamily="34" charset="0"/>
              </a:rPr>
              <a:t>АГУУЛГА</a:t>
            </a:r>
            <a:endParaRPr lang="en-US" sz="3200" b="1" dirty="0">
              <a:solidFill>
                <a:srgbClr val="008080"/>
              </a:solidFill>
              <a:latin typeface="Bahnschrift SemiBold Condensed" panose="020B0502040204020203" pitchFamily="34" charset="0"/>
              <a:cs typeface="Arial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CA3300-FB56-2AB7-13BF-7D230D69CA70}"/>
              </a:ext>
            </a:extLst>
          </p:cNvPr>
          <p:cNvGrpSpPr/>
          <p:nvPr/>
        </p:nvGrpSpPr>
        <p:grpSpPr>
          <a:xfrm>
            <a:off x="244549" y="2517821"/>
            <a:ext cx="1326529" cy="1725611"/>
            <a:chOff x="4509988" y="429675"/>
            <a:chExt cx="4212146" cy="4909931"/>
          </a:xfrm>
        </p:grpSpPr>
        <p:sp>
          <p:nvSpPr>
            <p:cNvPr id="24" name="Shape 6">
              <a:extLst>
                <a:ext uri="{FF2B5EF4-FFF2-40B4-BE49-F238E27FC236}">
                  <a16:creationId xmlns:a16="http://schemas.microsoft.com/office/drawing/2014/main" id="{E22C1FD1-60CC-04C9-42DD-A61ADC201F70}"/>
                </a:ext>
              </a:extLst>
            </p:cNvPr>
            <p:cNvSpPr/>
            <p:nvPr/>
          </p:nvSpPr>
          <p:spPr>
            <a:xfrm rot="1800000">
              <a:off x="4942141" y="3997135"/>
              <a:ext cx="1370033" cy="539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1399" extrusionOk="0">
                  <a:moveTo>
                    <a:pt x="0" y="10553"/>
                  </a:moveTo>
                  <a:cubicBezTo>
                    <a:pt x="4214" y="10993"/>
                    <a:pt x="10209" y="10671"/>
                    <a:pt x="14984" y="10476"/>
                  </a:cubicBezTo>
                  <a:cubicBezTo>
                    <a:pt x="16637" y="10408"/>
                    <a:pt x="21518" y="0"/>
                    <a:pt x="21518" y="0"/>
                  </a:cubicBezTo>
                  <a:cubicBezTo>
                    <a:pt x="21596" y="5523"/>
                    <a:pt x="21440" y="19726"/>
                    <a:pt x="20657" y="20318"/>
                  </a:cubicBezTo>
                  <a:cubicBezTo>
                    <a:pt x="19796" y="20910"/>
                    <a:pt x="19092" y="21107"/>
                    <a:pt x="19092" y="21107"/>
                  </a:cubicBezTo>
                  <a:cubicBezTo>
                    <a:pt x="19092" y="21107"/>
                    <a:pt x="1799" y="21600"/>
                    <a:pt x="1252" y="21304"/>
                  </a:cubicBezTo>
                  <a:cubicBezTo>
                    <a:pt x="430" y="20515"/>
                    <a:pt x="234" y="19726"/>
                    <a:pt x="117" y="17063"/>
                  </a:cubicBezTo>
                  <a:cubicBezTo>
                    <a:pt x="-4" y="14318"/>
                    <a:pt x="0" y="10553"/>
                    <a:pt x="0" y="10553"/>
                  </a:cubicBezTo>
                  <a:close/>
                </a:path>
              </a:pathLst>
            </a:custGeom>
            <a:gradFill>
              <a:gsLst>
                <a:gs pos="52000">
                  <a:schemeClr val="bg2"/>
                </a:gs>
                <a:gs pos="0">
                  <a:schemeClr val="bg2">
                    <a:lumMod val="5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0" scaled="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25" name="Shape 7">
              <a:extLst>
                <a:ext uri="{FF2B5EF4-FFF2-40B4-BE49-F238E27FC236}">
                  <a16:creationId xmlns:a16="http://schemas.microsoft.com/office/drawing/2014/main" id="{C3659A3B-983A-D60B-80FF-8C98E4CB48AF}"/>
                </a:ext>
              </a:extLst>
            </p:cNvPr>
            <p:cNvSpPr/>
            <p:nvPr/>
          </p:nvSpPr>
          <p:spPr>
            <a:xfrm rot="1800000">
              <a:off x="4509988" y="4901237"/>
              <a:ext cx="1252733" cy="438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19661" extrusionOk="0">
                  <a:moveTo>
                    <a:pt x="21444" y="1947"/>
                  </a:moveTo>
                  <a:cubicBezTo>
                    <a:pt x="21444" y="1947"/>
                    <a:pt x="19719" y="10152"/>
                    <a:pt x="14766" y="18440"/>
                  </a:cubicBezTo>
                  <a:cubicBezTo>
                    <a:pt x="13775" y="19528"/>
                    <a:pt x="8407" y="20533"/>
                    <a:pt x="6810" y="18440"/>
                  </a:cubicBezTo>
                  <a:cubicBezTo>
                    <a:pt x="5212" y="16347"/>
                    <a:pt x="-156" y="3705"/>
                    <a:pt x="4" y="1780"/>
                  </a:cubicBezTo>
                  <a:cubicBezTo>
                    <a:pt x="164" y="-146"/>
                    <a:pt x="17546" y="-1067"/>
                    <a:pt x="21444" y="1947"/>
                  </a:cubicBezTo>
                  <a:close/>
                </a:path>
              </a:pathLst>
            </a:custGeom>
            <a:gradFill>
              <a:gsLst>
                <a:gs pos="52000">
                  <a:schemeClr val="bg2">
                    <a:lumMod val="20000"/>
                    <a:lumOff val="80000"/>
                  </a:schemeClr>
                </a:gs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0" scaled="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26" name="Shape 8">
              <a:extLst>
                <a:ext uri="{FF2B5EF4-FFF2-40B4-BE49-F238E27FC236}">
                  <a16:creationId xmlns:a16="http://schemas.microsoft.com/office/drawing/2014/main" id="{B0F5BFF5-B7E2-5832-DCD7-D3BCDE1E0E8B}"/>
                </a:ext>
              </a:extLst>
            </p:cNvPr>
            <p:cNvSpPr/>
            <p:nvPr/>
          </p:nvSpPr>
          <p:spPr>
            <a:xfrm rot="1800000">
              <a:off x="4813295" y="4463346"/>
              <a:ext cx="1310395" cy="147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21056" y="21600"/>
                    <a:pt x="20385" y="21600"/>
                  </a:cubicBezTo>
                  <a:lnTo>
                    <a:pt x="1215" y="21600"/>
                  </a:lnTo>
                  <a:cubicBezTo>
                    <a:pt x="544" y="21600"/>
                    <a:pt x="0" y="16765"/>
                    <a:pt x="0" y="10800"/>
                  </a:cubicBezTo>
                  <a:lnTo>
                    <a:pt x="0" y="10800"/>
                  </a:lnTo>
                  <a:cubicBezTo>
                    <a:pt x="0" y="4835"/>
                    <a:pt x="544" y="0"/>
                    <a:pt x="1215" y="0"/>
                  </a:cubicBezTo>
                  <a:lnTo>
                    <a:pt x="20385" y="0"/>
                  </a:lnTo>
                  <a:cubicBezTo>
                    <a:pt x="21056" y="0"/>
                    <a:pt x="21600" y="4835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27" name="Shape 9">
              <a:extLst>
                <a:ext uri="{FF2B5EF4-FFF2-40B4-BE49-F238E27FC236}">
                  <a16:creationId xmlns:a16="http://schemas.microsoft.com/office/drawing/2014/main" id="{8BFC13B5-B2BE-00AB-CDA3-C03F2C6129AE}"/>
                </a:ext>
              </a:extLst>
            </p:cNvPr>
            <p:cNvSpPr/>
            <p:nvPr/>
          </p:nvSpPr>
          <p:spPr>
            <a:xfrm rot="1800000">
              <a:off x="4854825" y="4491857"/>
              <a:ext cx="1264654" cy="131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15" y="0"/>
                  </a:moveTo>
                  <a:lnTo>
                    <a:pt x="0" y="20684"/>
                  </a:lnTo>
                  <a:cubicBezTo>
                    <a:pt x="148" y="21268"/>
                    <a:pt x="309" y="21600"/>
                    <a:pt x="478" y="21600"/>
                  </a:cubicBezTo>
                  <a:lnTo>
                    <a:pt x="20341" y="21600"/>
                  </a:lnTo>
                  <a:cubicBezTo>
                    <a:pt x="21036" y="21600"/>
                    <a:pt x="21600" y="16178"/>
                    <a:pt x="21600" y="9489"/>
                  </a:cubicBezTo>
                  <a:cubicBezTo>
                    <a:pt x="21600" y="5622"/>
                    <a:pt x="21408" y="2217"/>
                    <a:pt x="21115" y="0"/>
                  </a:cubicBezTo>
                  <a:close/>
                </a:path>
              </a:pathLst>
            </a:custGeom>
            <a:solidFill>
              <a:schemeClr val="accent4">
                <a:alpha val="3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28" name="Shape 10">
              <a:extLst>
                <a:ext uri="{FF2B5EF4-FFF2-40B4-BE49-F238E27FC236}">
                  <a16:creationId xmlns:a16="http://schemas.microsoft.com/office/drawing/2014/main" id="{215AD805-813E-BF9F-FE5F-EB39F0A35A21}"/>
                </a:ext>
              </a:extLst>
            </p:cNvPr>
            <p:cNvSpPr/>
            <p:nvPr/>
          </p:nvSpPr>
          <p:spPr>
            <a:xfrm rot="1800000">
              <a:off x="4739353" y="4591416"/>
              <a:ext cx="1310395" cy="147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21056" y="21600"/>
                    <a:pt x="20385" y="21600"/>
                  </a:cubicBezTo>
                  <a:lnTo>
                    <a:pt x="1215" y="21600"/>
                  </a:lnTo>
                  <a:cubicBezTo>
                    <a:pt x="544" y="21600"/>
                    <a:pt x="0" y="16765"/>
                    <a:pt x="0" y="10800"/>
                  </a:cubicBezTo>
                  <a:lnTo>
                    <a:pt x="0" y="10800"/>
                  </a:lnTo>
                  <a:cubicBezTo>
                    <a:pt x="0" y="4835"/>
                    <a:pt x="544" y="0"/>
                    <a:pt x="1215" y="0"/>
                  </a:cubicBezTo>
                  <a:lnTo>
                    <a:pt x="20385" y="0"/>
                  </a:lnTo>
                  <a:cubicBezTo>
                    <a:pt x="21056" y="0"/>
                    <a:pt x="21600" y="4835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29" name="Shape 11">
              <a:extLst>
                <a:ext uri="{FF2B5EF4-FFF2-40B4-BE49-F238E27FC236}">
                  <a16:creationId xmlns:a16="http://schemas.microsoft.com/office/drawing/2014/main" id="{3FD4E59A-9F12-11FB-F01C-2489971E270E}"/>
                </a:ext>
              </a:extLst>
            </p:cNvPr>
            <p:cNvSpPr/>
            <p:nvPr/>
          </p:nvSpPr>
          <p:spPr>
            <a:xfrm rot="1800000">
              <a:off x="4780883" y="4619929"/>
              <a:ext cx="1264654" cy="131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15" y="0"/>
                  </a:moveTo>
                  <a:lnTo>
                    <a:pt x="0" y="20684"/>
                  </a:lnTo>
                  <a:cubicBezTo>
                    <a:pt x="148" y="21268"/>
                    <a:pt x="309" y="21600"/>
                    <a:pt x="478" y="21600"/>
                  </a:cubicBezTo>
                  <a:lnTo>
                    <a:pt x="20341" y="21600"/>
                  </a:lnTo>
                  <a:cubicBezTo>
                    <a:pt x="21036" y="21600"/>
                    <a:pt x="21600" y="16178"/>
                    <a:pt x="21600" y="9489"/>
                  </a:cubicBezTo>
                  <a:cubicBezTo>
                    <a:pt x="21600" y="5622"/>
                    <a:pt x="21408" y="2217"/>
                    <a:pt x="21115" y="0"/>
                  </a:cubicBezTo>
                  <a:close/>
                </a:path>
              </a:pathLst>
            </a:custGeom>
            <a:solidFill>
              <a:schemeClr val="accent4">
                <a:lumMod val="75000"/>
                <a:alpha val="36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30" name="Shape 12">
              <a:extLst>
                <a:ext uri="{FF2B5EF4-FFF2-40B4-BE49-F238E27FC236}">
                  <a16:creationId xmlns:a16="http://schemas.microsoft.com/office/drawing/2014/main" id="{C76663F8-26E9-615D-8D9E-C284E428AE9B}"/>
                </a:ext>
              </a:extLst>
            </p:cNvPr>
            <p:cNvSpPr/>
            <p:nvPr/>
          </p:nvSpPr>
          <p:spPr>
            <a:xfrm rot="1800000">
              <a:off x="4665411" y="4719487"/>
              <a:ext cx="1310395" cy="147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21056" y="21600"/>
                    <a:pt x="20385" y="21600"/>
                  </a:cubicBezTo>
                  <a:lnTo>
                    <a:pt x="1215" y="21600"/>
                  </a:lnTo>
                  <a:cubicBezTo>
                    <a:pt x="544" y="21600"/>
                    <a:pt x="0" y="16765"/>
                    <a:pt x="0" y="10800"/>
                  </a:cubicBezTo>
                  <a:lnTo>
                    <a:pt x="0" y="10800"/>
                  </a:lnTo>
                  <a:cubicBezTo>
                    <a:pt x="0" y="4835"/>
                    <a:pt x="544" y="0"/>
                    <a:pt x="1215" y="0"/>
                  </a:cubicBezTo>
                  <a:lnTo>
                    <a:pt x="20385" y="0"/>
                  </a:lnTo>
                  <a:cubicBezTo>
                    <a:pt x="21056" y="0"/>
                    <a:pt x="21600" y="4835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31" name="Shape 13">
              <a:extLst>
                <a:ext uri="{FF2B5EF4-FFF2-40B4-BE49-F238E27FC236}">
                  <a16:creationId xmlns:a16="http://schemas.microsoft.com/office/drawing/2014/main" id="{B18308A4-11AD-8DCE-2FA3-B1B0F1B43959}"/>
                </a:ext>
              </a:extLst>
            </p:cNvPr>
            <p:cNvSpPr/>
            <p:nvPr/>
          </p:nvSpPr>
          <p:spPr>
            <a:xfrm rot="1800000">
              <a:off x="4709680" y="4743256"/>
              <a:ext cx="1264654" cy="131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15" y="0"/>
                  </a:moveTo>
                  <a:lnTo>
                    <a:pt x="0" y="20684"/>
                  </a:lnTo>
                  <a:cubicBezTo>
                    <a:pt x="148" y="21268"/>
                    <a:pt x="309" y="21600"/>
                    <a:pt x="478" y="21600"/>
                  </a:cubicBezTo>
                  <a:lnTo>
                    <a:pt x="20341" y="21600"/>
                  </a:lnTo>
                  <a:cubicBezTo>
                    <a:pt x="21036" y="21600"/>
                    <a:pt x="21600" y="16178"/>
                    <a:pt x="21600" y="9489"/>
                  </a:cubicBezTo>
                  <a:cubicBezTo>
                    <a:pt x="21600" y="5622"/>
                    <a:pt x="21408" y="2217"/>
                    <a:pt x="21115" y="0"/>
                  </a:cubicBezTo>
                  <a:close/>
                </a:path>
              </a:pathLst>
            </a:custGeom>
            <a:solidFill>
              <a:schemeClr val="accent4">
                <a:lumMod val="50000"/>
                <a:alpha val="36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32" name="Shape 14">
              <a:extLst>
                <a:ext uri="{FF2B5EF4-FFF2-40B4-BE49-F238E27FC236}">
                  <a16:creationId xmlns:a16="http://schemas.microsoft.com/office/drawing/2014/main" id="{3604703D-8B66-48ED-7688-C91FD3466CCE}"/>
                </a:ext>
              </a:extLst>
            </p:cNvPr>
            <p:cNvSpPr/>
            <p:nvPr/>
          </p:nvSpPr>
          <p:spPr>
            <a:xfrm rot="1800000">
              <a:off x="4594208" y="4842814"/>
              <a:ext cx="1310395" cy="147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21056" y="21600"/>
                    <a:pt x="20385" y="21600"/>
                  </a:cubicBezTo>
                  <a:lnTo>
                    <a:pt x="1215" y="21600"/>
                  </a:lnTo>
                  <a:cubicBezTo>
                    <a:pt x="544" y="21600"/>
                    <a:pt x="0" y="16765"/>
                    <a:pt x="0" y="10800"/>
                  </a:cubicBezTo>
                  <a:lnTo>
                    <a:pt x="0" y="10800"/>
                  </a:lnTo>
                  <a:cubicBezTo>
                    <a:pt x="0" y="4835"/>
                    <a:pt x="544" y="0"/>
                    <a:pt x="1215" y="0"/>
                  </a:cubicBezTo>
                  <a:lnTo>
                    <a:pt x="20385" y="0"/>
                  </a:lnTo>
                  <a:cubicBezTo>
                    <a:pt x="21056" y="0"/>
                    <a:pt x="21600" y="4835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33" name="Shape 15">
              <a:extLst>
                <a:ext uri="{FF2B5EF4-FFF2-40B4-BE49-F238E27FC236}">
                  <a16:creationId xmlns:a16="http://schemas.microsoft.com/office/drawing/2014/main" id="{0D4CDB50-8A97-A2EF-0504-FF9E5C8BD047}"/>
                </a:ext>
              </a:extLst>
            </p:cNvPr>
            <p:cNvSpPr/>
            <p:nvPr/>
          </p:nvSpPr>
          <p:spPr>
            <a:xfrm rot="1800000">
              <a:off x="4635738" y="4871326"/>
              <a:ext cx="1264654" cy="131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15" y="0"/>
                  </a:moveTo>
                  <a:lnTo>
                    <a:pt x="0" y="20684"/>
                  </a:lnTo>
                  <a:cubicBezTo>
                    <a:pt x="148" y="21268"/>
                    <a:pt x="309" y="21600"/>
                    <a:pt x="478" y="21600"/>
                  </a:cubicBezTo>
                  <a:lnTo>
                    <a:pt x="20341" y="21600"/>
                  </a:lnTo>
                  <a:cubicBezTo>
                    <a:pt x="21036" y="21600"/>
                    <a:pt x="21600" y="16178"/>
                    <a:pt x="21600" y="9489"/>
                  </a:cubicBezTo>
                  <a:cubicBezTo>
                    <a:pt x="21600" y="5622"/>
                    <a:pt x="21408" y="2217"/>
                    <a:pt x="21115" y="0"/>
                  </a:cubicBezTo>
                  <a:close/>
                </a:path>
              </a:pathLst>
            </a:custGeom>
            <a:solidFill>
              <a:srgbClr val="010101">
                <a:alpha val="1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34" name="Shape 16">
              <a:extLst>
                <a:ext uri="{FF2B5EF4-FFF2-40B4-BE49-F238E27FC236}">
                  <a16:creationId xmlns:a16="http://schemas.microsoft.com/office/drawing/2014/main" id="{BEB93B4D-0621-4877-B274-DECBCF57AE9D}"/>
                </a:ext>
              </a:extLst>
            </p:cNvPr>
            <p:cNvSpPr/>
            <p:nvPr/>
          </p:nvSpPr>
          <p:spPr>
            <a:xfrm rot="1800000">
              <a:off x="4981053" y="557571"/>
              <a:ext cx="3091193" cy="3977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95" extrusionOk="0">
                  <a:moveTo>
                    <a:pt x="6789" y="21030"/>
                  </a:moveTo>
                  <a:lnTo>
                    <a:pt x="13129" y="21107"/>
                  </a:lnTo>
                  <a:lnTo>
                    <a:pt x="16161" y="19713"/>
                  </a:lnTo>
                  <a:lnTo>
                    <a:pt x="16832" y="16635"/>
                  </a:lnTo>
                  <a:cubicBezTo>
                    <a:pt x="16837" y="16615"/>
                    <a:pt x="16844" y="16596"/>
                    <a:pt x="16855" y="16577"/>
                  </a:cubicBezTo>
                  <a:lnTo>
                    <a:pt x="18593" y="13550"/>
                  </a:lnTo>
                  <a:lnTo>
                    <a:pt x="20961" y="9736"/>
                  </a:lnTo>
                  <a:lnTo>
                    <a:pt x="20590" y="5256"/>
                  </a:lnTo>
                  <a:lnTo>
                    <a:pt x="17368" y="2230"/>
                  </a:lnTo>
                  <a:lnTo>
                    <a:pt x="11726" y="497"/>
                  </a:lnTo>
                  <a:lnTo>
                    <a:pt x="5948" y="1495"/>
                  </a:lnTo>
                  <a:lnTo>
                    <a:pt x="2313" y="3849"/>
                  </a:lnTo>
                  <a:lnTo>
                    <a:pt x="638" y="7183"/>
                  </a:lnTo>
                  <a:lnTo>
                    <a:pt x="2072" y="12491"/>
                  </a:lnTo>
                  <a:lnTo>
                    <a:pt x="5256" y="17872"/>
                  </a:lnTo>
                  <a:cubicBezTo>
                    <a:pt x="5259" y="17877"/>
                    <a:pt x="5262" y="17882"/>
                    <a:pt x="5264" y="17887"/>
                  </a:cubicBezTo>
                  <a:cubicBezTo>
                    <a:pt x="5264" y="17887"/>
                    <a:pt x="6789" y="21030"/>
                    <a:pt x="6789" y="21030"/>
                  </a:cubicBezTo>
                  <a:close/>
                  <a:moveTo>
                    <a:pt x="13212" y="21595"/>
                  </a:moveTo>
                  <a:cubicBezTo>
                    <a:pt x="13210" y="21595"/>
                    <a:pt x="13209" y="21595"/>
                    <a:pt x="13207" y="21595"/>
                  </a:cubicBezTo>
                  <a:lnTo>
                    <a:pt x="6566" y="21514"/>
                  </a:lnTo>
                  <a:cubicBezTo>
                    <a:pt x="6438" y="21512"/>
                    <a:pt x="6324" y="21450"/>
                    <a:pt x="6278" y="21356"/>
                  </a:cubicBezTo>
                  <a:lnTo>
                    <a:pt x="4683" y="18067"/>
                  </a:lnTo>
                  <a:lnTo>
                    <a:pt x="1489" y="12669"/>
                  </a:lnTo>
                  <a:cubicBezTo>
                    <a:pt x="1479" y="12653"/>
                    <a:pt x="1472" y="12635"/>
                    <a:pt x="1467" y="12618"/>
                  </a:cubicBezTo>
                  <a:lnTo>
                    <a:pt x="7" y="7212"/>
                  </a:lnTo>
                  <a:cubicBezTo>
                    <a:pt x="-6" y="7166"/>
                    <a:pt x="-1" y="7118"/>
                    <a:pt x="21" y="7074"/>
                  </a:cubicBezTo>
                  <a:lnTo>
                    <a:pt x="1760" y="3614"/>
                  </a:lnTo>
                  <a:cubicBezTo>
                    <a:pt x="1779" y="3576"/>
                    <a:pt x="1810" y="3542"/>
                    <a:pt x="1851" y="3516"/>
                  </a:cubicBezTo>
                  <a:lnTo>
                    <a:pt x="5606" y="1083"/>
                  </a:lnTo>
                  <a:cubicBezTo>
                    <a:pt x="5644" y="1058"/>
                    <a:pt x="5690" y="1041"/>
                    <a:pt x="5738" y="1032"/>
                  </a:cubicBezTo>
                  <a:lnTo>
                    <a:pt x="11684" y="5"/>
                  </a:lnTo>
                  <a:cubicBezTo>
                    <a:pt x="11745" y="-5"/>
                    <a:pt x="11809" y="-1"/>
                    <a:pt x="11867" y="17"/>
                  </a:cubicBezTo>
                  <a:lnTo>
                    <a:pt x="17673" y="1801"/>
                  </a:lnTo>
                  <a:cubicBezTo>
                    <a:pt x="17722" y="1816"/>
                    <a:pt x="17765" y="1840"/>
                    <a:pt x="17799" y="1872"/>
                  </a:cubicBezTo>
                  <a:lnTo>
                    <a:pt x="21137" y="5007"/>
                  </a:lnTo>
                  <a:cubicBezTo>
                    <a:pt x="21179" y="5046"/>
                    <a:pt x="21204" y="5095"/>
                    <a:pt x="21208" y="5146"/>
                  </a:cubicBezTo>
                  <a:lnTo>
                    <a:pt x="21591" y="9768"/>
                  </a:lnTo>
                  <a:cubicBezTo>
                    <a:pt x="21594" y="9810"/>
                    <a:pt x="21583" y="9852"/>
                    <a:pt x="21560" y="9889"/>
                  </a:cubicBezTo>
                  <a:lnTo>
                    <a:pt x="19161" y="13754"/>
                  </a:lnTo>
                  <a:lnTo>
                    <a:pt x="17443" y="16747"/>
                  </a:lnTo>
                  <a:lnTo>
                    <a:pt x="16754" y="19906"/>
                  </a:lnTo>
                  <a:cubicBezTo>
                    <a:pt x="16738" y="19976"/>
                    <a:pt x="16684" y="20038"/>
                    <a:pt x="16605" y="20075"/>
                  </a:cubicBezTo>
                  <a:lnTo>
                    <a:pt x="13371" y="21561"/>
                  </a:lnTo>
                  <a:cubicBezTo>
                    <a:pt x="13323" y="21583"/>
                    <a:pt x="13268" y="21595"/>
                    <a:pt x="13212" y="21595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35" name="Shape 17">
              <a:extLst>
                <a:ext uri="{FF2B5EF4-FFF2-40B4-BE49-F238E27FC236}">
                  <a16:creationId xmlns:a16="http://schemas.microsoft.com/office/drawing/2014/main" id="{106E6763-6D9E-9008-5B06-B2DFE0496FBA}"/>
                </a:ext>
              </a:extLst>
            </p:cNvPr>
            <p:cNvSpPr/>
            <p:nvPr/>
          </p:nvSpPr>
          <p:spPr>
            <a:xfrm rot="1800000">
              <a:off x="6394777" y="716260"/>
              <a:ext cx="791477" cy="127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9" h="21494" extrusionOk="0">
                  <a:moveTo>
                    <a:pt x="20056" y="21494"/>
                  </a:moveTo>
                  <a:cubicBezTo>
                    <a:pt x="19644" y="21494"/>
                    <a:pt x="19243" y="21362"/>
                    <a:pt x="19018" y="21124"/>
                  </a:cubicBezTo>
                  <a:lnTo>
                    <a:pt x="167" y="1135"/>
                  </a:lnTo>
                  <a:cubicBezTo>
                    <a:pt x="-171" y="777"/>
                    <a:pt x="19" y="316"/>
                    <a:pt x="592" y="104"/>
                  </a:cubicBezTo>
                  <a:cubicBezTo>
                    <a:pt x="1163" y="-106"/>
                    <a:pt x="1901" y="12"/>
                    <a:pt x="2240" y="370"/>
                  </a:cubicBezTo>
                  <a:lnTo>
                    <a:pt x="21091" y="20359"/>
                  </a:lnTo>
                  <a:cubicBezTo>
                    <a:pt x="21429" y="20717"/>
                    <a:pt x="21239" y="21178"/>
                    <a:pt x="20666" y="21390"/>
                  </a:cubicBezTo>
                  <a:cubicBezTo>
                    <a:pt x="20474" y="21460"/>
                    <a:pt x="20264" y="21494"/>
                    <a:pt x="20056" y="21494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36" name="Shape 18">
              <a:extLst>
                <a:ext uri="{FF2B5EF4-FFF2-40B4-BE49-F238E27FC236}">
                  <a16:creationId xmlns:a16="http://schemas.microsoft.com/office/drawing/2014/main" id="{E67118AC-711B-6710-7BB7-703222C0C554}"/>
                </a:ext>
              </a:extLst>
            </p:cNvPr>
            <p:cNvSpPr/>
            <p:nvPr/>
          </p:nvSpPr>
          <p:spPr>
            <a:xfrm rot="1800000">
              <a:off x="5859460" y="779431"/>
              <a:ext cx="423146" cy="761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4" h="21424" extrusionOk="0">
                  <a:moveTo>
                    <a:pt x="18754" y="21424"/>
                  </a:moveTo>
                  <a:cubicBezTo>
                    <a:pt x="17937" y="21424"/>
                    <a:pt x="17151" y="21167"/>
                    <a:pt x="16763" y="20724"/>
                  </a:cubicBezTo>
                  <a:lnTo>
                    <a:pt x="232" y="1821"/>
                  </a:lnTo>
                  <a:cubicBezTo>
                    <a:pt x="-313" y="1197"/>
                    <a:pt x="135" y="441"/>
                    <a:pt x="1234" y="131"/>
                  </a:cubicBezTo>
                  <a:cubicBezTo>
                    <a:pt x="2336" y="-176"/>
                    <a:pt x="3666" y="76"/>
                    <a:pt x="4211" y="700"/>
                  </a:cubicBezTo>
                  <a:lnTo>
                    <a:pt x="20742" y="19603"/>
                  </a:lnTo>
                  <a:cubicBezTo>
                    <a:pt x="21287" y="20227"/>
                    <a:pt x="20839" y="20983"/>
                    <a:pt x="19740" y="21292"/>
                  </a:cubicBezTo>
                  <a:cubicBezTo>
                    <a:pt x="19422" y="21381"/>
                    <a:pt x="19087" y="21424"/>
                    <a:pt x="18754" y="21424"/>
                  </a:cubicBez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37" name="Shape 19">
              <a:extLst>
                <a:ext uri="{FF2B5EF4-FFF2-40B4-BE49-F238E27FC236}">
                  <a16:creationId xmlns:a16="http://schemas.microsoft.com/office/drawing/2014/main" id="{FB38BABE-84A4-6743-DBCB-B37D50E6772D}"/>
                </a:ext>
              </a:extLst>
            </p:cNvPr>
            <p:cNvSpPr/>
            <p:nvPr/>
          </p:nvSpPr>
          <p:spPr>
            <a:xfrm rot="1800000">
              <a:off x="5341107" y="1522349"/>
              <a:ext cx="1612793" cy="228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8" h="21600" extrusionOk="0">
                  <a:moveTo>
                    <a:pt x="20950" y="21600"/>
                  </a:moveTo>
                  <a:cubicBezTo>
                    <a:pt x="20919" y="21600"/>
                    <a:pt x="20888" y="21583"/>
                    <a:pt x="20856" y="21549"/>
                  </a:cubicBezTo>
                  <a:lnTo>
                    <a:pt x="10653" y="10323"/>
                  </a:lnTo>
                  <a:lnTo>
                    <a:pt x="583" y="8450"/>
                  </a:lnTo>
                  <a:cubicBezTo>
                    <a:pt x="252" y="8389"/>
                    <a:pt x="-9" y="6448"/>
                    <a:pt x="0" y="4114"/>
                  </a:cubicBezTo>
                  <a:cubicBezTo>
                    <a:pt x="8" y="1820"/>
                    <a:pt x="275" y="0"/>
                    <a:pt x="598" y="0"/>
                  </a:cubicBezTo>
                  <a:cubicBezTo>
                    <a:pt x="603" y="0"/>
                    <a:pt x="609" y="0"/>
                    <a:pt x="614" y="1"/>
                  </a:cubicBezTo>
                  <a:lnTo>
                    <a:pt x="10722" y="1880"/>
                  </a:lnTo>
                  <a:cubicBezTo>
                    <a:pt x="10748" y="1886"/>
                    <a:pt x="10774" y="1901"/>
                    <a:pt x="10799" y="1930"/>
                  </a:cubicBezTo>
                  <a:lnTo>
                    <a:pt x="21041" y="13199"/>
                  </a:lnTo>
                  <a:cubicBezTo>
                    <a:pt x="21368" y="13558"/>
                    <a:pt x="21591" y="15719"/>
                    <a:pt x="21540" y="18025"/>
                  </a:cubicBezTo>
                  <a:cubicBezTo>
                    <a:pt x="21494" y="20110"/>
                    <a:pt x="21240" y="21600"/>
                    <a:pt x="20950" y="2160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38" name="Shape 20">
              <a:extLst>
                <a:ext uri="{FF2B5EF4-FFF2-40B4-BE49-F238E27FC236}">
                  <a16:creationId xmlns:a16="http://schemas.microsoft.com/office/drawing/2014/main" id="{60331CD9-4CFA-A6BD-1C61-D189138041F7}"/>
                </a:ext>
              </a:extLst>
            </p:cNvPr>
            <p:cNvSpPr/>
            <p:nvPr/>
          </p:nvSpPr>
          <p:spPr>
            <a:xfrm rot="1800000">
              <a:off x="5329657" y="1580719"/>
              <a:ext cx="1423665" cy="128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1" h="21496" extrusionOk="0">
                  <a:moveTo>
                    <a:pt x="20834" y="21496"/>
                  </a:moveTo>
                  <a:cubicBezTo>
                    <a:pt x="20785" y="21496"/>
                    <a:pt x="20736" y="21490"/>
                    <a:pt x="20686" y="21478"/>
                  </a:cubicBezTo>
                  <a:lnTo>
                    <a:pt x="529" y="16479"/>
                  </a:lnTo>
                  <a:cubicBezTo>
                    <a:pt x="331" y="16430"/>
                    <a:pt x="164" y="16285"/>
                    <a:pt x="73" y="16084"/>
                  </a:cubicBezTo>
                  <a:cubicBezTo>
                    <a:pt x="-19" y="15883"/>
                    <a:pt x="-24" y="15648"/>
                    <a:pt x="58" y="15443"/>
                  </a:cubicBezTo>
                  <a:lnTo>
                    <a:pt x="6075" y="445"/>
                  </a:lnTo>
                  <a:cubicBezTo>
                    <a:pt x="6227" y="67"/>
                    <a:pt x="6626" y="-104"/>
                    <a:pt x="6969" y="65"/>
                  </a:cubicBezTo>
                  <a:cubicBezTo>
                    <a:pt x="7310" y="233"/>
                    <a:pt x="7464" y="676"/>
                    <a:pt x="7313" y="1055"/>
                  </a:cubicBezTo>
                  <a:lnTo>
                    <a:pt x="1631" y="15216"/>
                  </a:lnTo>
                  <a:lnTo>
                    <a:pt x="20982" y="20014"/>
                  </a:lnTo>
                  <a:cubicBezTo>
                    <a:pt x="21346" y="20105"/>
                    <a:pt x="21576" y="20506"/>
                    <a:pt x="21494" y="20910"/>
                  </a:cubicBezTo>
                  <a:cubicBezTo>
                    <a:pt x="21424" y="21259"/>
                    <a:pt x="21145" y="21496"/>
                    <a:pt x="20834" y="21496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39" name="Shape 21">
              <a:extLst>
                <a:ext uri="{FF2B5EF4-FFF2-40B4-BE49-F238E27FC236}">
                  <a16:creationId xmlns:a16="http://schemas.microsoft.com/office/drawing/2014/main" id="{9C5A581C-BF96-BE91-426B-C8C101A35611}"/>
                </a:ext>
              </a:extLst>
            </p:cNvPr>
            <p:cNvSpPr/>
            <p:nvPr/>
          </p:nvSpPr>
          <p:spPr>
            <a:xfrm rot="1800000">
              <a:off x="6487036" y="2022405"/>
              <a:ext cx="119459" cy="1015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589" extrusionOk="0">
                  <a:moveTo>
                    <a:pt x="7999" y="21589"/>
                  </a:moveTo>
                  <a:cubicBezTo>
                    <a:pt x="7911" y="21589"/>
                    <a:pt x="7822" y="21589"/>
                    <a:pt x="7734" y="21588"/>
                  </a:cubicBezTo>
                  <a:cubicBezTo>
                    <a:pt x="3325" y="21572"/>
                    <a:pt x="-141" y="21131"/>
                    <a:pt x="5" y="20606"/>
                  </a:cubicBezTo>
                  <a:lnTo>
                    <a:pt x="5334" y="922"/>
                  </a:lnTo>
                  <a:cubicBezTo>
                    <a:pt x="5480" y="396"/>
                    <a:pt x="9337" y="-11"/>
                    <a:pt x="13584" y="0"/>
                  </a:cubicBezTo>
                  <a:cubicBezTo>
                    <a:pt x="17993" y="17"/>
                    <a:pt x="21459" y="457"/>
                    <a:pt x="21313" y="983"/>
                  </a:cubicBezTo>
                  <a:lnTo>
                    <a:pt x="15984" y="20668"/>
                  </a:lnTo>
                  <a:cubicBezTo>
                    <a:pt x="15843" y="21183"/>
                    <a:pt x="12293" y="21589"/>
                    <a:pt x="7999" y="21589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40" name="Shape 22">
              <a:extLst>
                <a:ext uri="{FF2B5EF4-FFF2-40B4-BE49-F238E27FC236}">
                  <a16:creationId xmlns:a16="http://schemas.microsoft.com/office/drawing/2014/main" id="{E457AD8B-EBD7-545F-7B2C-A689D8D9414E}"/>
                </a:ext>
              </a:extLst>
            </p:cNvPr>
            <p:cNvSpPr/>
            <p:nvPr/>
          </p:nvSpPr>
          <p:spPr>
            <a:xfrm rot="1800000">
              <a:off x="6628404" y="1489291"/>
              <a:ext cx="806408" cy="1951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529" extrusionOk="0">
                  <a:moveTo>
                    <a:pt x="1187" y="21529"/>
                  </a:moveTo>
                  <a:cubicBezTo>
                    <a:pt x="956" y="21529"/>
                    <a:pt x="724" y="21501"/>
                    <a:pt x="520" y="21444"/>
                  </a:cubicBezTo>
                  <a:cubicBezTo>
                    <a:pt x="-22" y="21290"/>
                    <a:pt x="-163" y="20983"/>
                    <a:pt x="205" y="20757"/>
                  </a:cubicBezTo>
                  <a:lnTo>
                    <a:pt x="18803" y="9358"/>
                  </a:lnTo>
                  <a:lnTo>
                    <a:pt x="8048" y="722"/>
                  </a:lnTo>
                  <a:cubicBezTo>
                    <a:pt x="7746" y="479"/>
                    <a:pt x="7974" y="181"/>
                    <a:pt x="8556" y="55"/>
                  </a:cubicBezTo>
                  <a:cubicBezTo>
                    <a:pt x="9137" y="-71"/>
                    <a:pt x="9853" y="24"/>
                    <a:pt x="10156" y="267"/>
                  </a:cubicBezTo>
                  <a:lnTo>
                    <a:pt x="21237" y="9164"/>
                  </a:lnTo>
                  <a:cubicBezTo>
                    <a:pt x="21437" y="9325"/>
                    <a:pt x="21410" y="9519"/>
                    <a:pt x="21165" y="9669"/>
                  </a:cubicBezTo>
                  <a:lnTo>
                    <a:pt x="2170" y="21312"/>
                  </a:lnTo>
                  <a:cubicBezTo>
                    <a:pt x="1939" y="21453"/>
                    <a:pt x="1566" y="21529"/>
                    <a:pt x="1187" y="21529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41" name="Shape 23">
              <a:extLst>
                <a:ext uri="{FF2B5EF4-FFF2-40B4-BE49-F238E27FC236}">
                  <a16:creationId xmlns:a16="http://schemas.microsoft.com/office/drawing/2014/main" id="{8D485720-161C-36E3-8D4C-449DE9575AD8}"/>
                </a:ext>
              </a:extLst>
            </p:cNvPr>
            <p:cNvSpPr/>
            <p:nvPr/>
          </p:nvSpPr>
          <p:spPr>
            <a:xfrm rot="1800000">
              <a:off x="7322439" y="1038625"/>
              <a:ext cx="945792" cy="72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418" extrusionOk="0">
                  <a:moveTo>
                    <a:pt x="7293" y="21418"/>
                  </a:moveTo>
                  <a:cubicBezTo>
                    <a:pt x="7192" y="21418"/>
                    <a:pt x="7091" y="21398"/>
                    <a:pt x="6993" y="21358"/>
                  </a:cubicBezTo>
                  <a:cubicBezTo>
                    <a:pt x="6713" y="21245"/>
                    <a:pt x="6485" y="20978"/>
                    <a:pt x="6368" y="20627"/>
                  </a:cubicBezTo>
                  <a:lnTo>
                    <a:pt x="85" y="1850"/>
                  </a:lnTo>
                  <a:cubicBezTo>
                    <a:pt x="-139" y="1182"/>
                    <a:pt x="94" y="404"/>
                    <a:pt x="605" y="112"/>
                  </a:cubicBezTo>
                  <a:cubicBezTo>
                    <a:pt x="1119" y="-182"/>
                    <a:pt x="1711" y="124"/>
                    <a:pt x="1935" y="792"/>
                  </a:cubicBezTo>
                  <a:lnTo>
                    <a:pt x="7751" y="18172"/>
                  </a:lnTo>
                  <a:lnTo>
                    <a:pt x="19777" y="8414"/>
                  </a:lnTo>
                  <a:cubicBezTo>
                    <a:pt x="20249" y="8031"/>
                    <a:pt x="20873" y="8219"/>
                    <a:pt x="21167" y="8840"/>
                  </a:cubicBezTo>
                  <a:cubicBezTo>
                    <a:pt x="21461" y="9459"/>
                    <a:pt x="21316" y="10273"/>
                    <a:pt x="20842" y="10658"/>
                  </a:cubicBezTo>
                  <a:lnTo>
                    <a:pt x="7825" y="21219"/>
                  </a:lnTo>
                  <a:cubicBezTo>
                    <a:pt x="7664" y="21351"/>
                    <a:pt x="7479" y="21418"/>
                    <a:pt x="7293" y="21418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42" name="Shape 24">
              <a:extLst>
                <a:ext uri="{FF2B5EF4-FFF2-40B4-BE49-F238E27FC236}">
                  <a16:creationId xmlns:a16="http://schemas.microsoft.com/office/drawing/2014/main" id="{A0AA9470-D4E9-E918-B482-C2A64983F5E1}"/>
                </a:ext>
              </a:extLst>
            </p:cNvPr>
            <p:cNvSpPr/>
            <p:nvPr/>
          </p:nvSpPr>
          <p:spPr>
            <a:xfrm rot="1800000">
              <a:off x="6201390" y="878116"/>
              <a:ext cx="1383821" cy="1214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566" extrusionOk="0">
                  <a:moveTo>
                    <a:pt x="696" y="21566"/>
                  </a:moveTo>
                  <a:cubicBezTo>
                    <a:pt x="662" y="21566"/>
                    <a:pt x="627" y="21563"/>
                    <a:pt x="591" y="21557"/>
                  </a:cubicBezTo>
                  <a:cubicBezTo>
                    <a:pt x="212" y="21492"/>
                    <a:pt x="-49" y="21087"/>
                    <a:pt x="8" y="20652"/>
                  </a:cubicBezTo>
                  <a:lnTo>
                    <a:pt x="2633" y="677"/>
                  </a:lnTo>
                  <a:cubicBezTo>
                    <a:pt x="2664" y="438"/>
                    <a:pt x="2789" y="228"/>
                    <a:pt x="2971" y="107"/>
                  </a:cubicBezTo>
                  <a:cubicBezTo>
                    <a:pt x="3154" y="-14"/>
                    <a:pt x="3374" y="-34"/>
                    <a:pt x="3572" y="54"/>
                  </a:cubicBezTo>
                  <a:lnTo>
                    <a:pt x="21016" y="7832"/>
                  </a:lnTo>
                  <a:cubicBezTo>
                    <a:pt x="21374" y="7991"/>
                    <a:pt x="21551" y="8453"/>
                    <a:pt x="21412" y="8862"/>
                  </a:cubicBezTo>
                  <a:cubicBezTo>
                    <a:pt x="21273" y="9272"/>
                    <a:pt x="20869" y="9473"/>
                    <a:pt x="20513" y="9315"/>
                  </a:cubicBezTo>
                  <a:lnTo>
                    <a:pt x="3877" y="1898"/>
                  </a:lnTo>
                  <a:lnTo>
                    <a:pt x="1382" y="20889"/>
                  </a:lnTo>
                  <a:cubicBezTo>
                    <a:pt x="1330" y="21283"/>
                    <a:pt x="1034" y="21566"/>
                    <a:pt x="696" y="21566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43" name="Shape 25">
              <a:extLst>
                <a:ext uri="{FF2B5EF4-FFF2-40B4-BE49-F238E27FC236}">
                  <a16:creationId xmlns:a16="http://schemas.microsoft.com/office/drawing/2014/main" id="{3262B11F-8DB1-6E74-B7B8-B57574B2D9DD}"/>
                </a:ext>
              </a:extLst>
            </p:cNvPr>
            <p:cNvSpPr/>
            <p:nvPr/>
          </p:nvSpPr>
          <p:spPr>
            <a:xfrm rot="1800000">
              <a:off x="5411696" y="3693725"/>
              <a:ext cx="706849" cy="657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440" extrusionOk="0">
                  <a:moveTo>
                    <a:pt x="20034" y="21440"/>
                  </a:moveTo>
                  <a:cubicBezTo>
                    <a:pt x="19701" y="21440"/>
                    <a:pt x="19373" y="21308"/>
                    <a:pt x="19116" y="21055"/>
                  </a:cubicBezTo>
                  <a:lnTo>
                    <a:pt x="438" y="2537"/>
                  </a:lnTo>
                  <a:cubicBezTo>
                    <a:pt x="-113" y="1991"/>
                    <a:pt x="-149" y="1066"/>
                    <a:pt x="358" y="471"/>
                  </a:cubicBezTo>
                  <a:cubicBezTo>
                    <a:pt x="866" y="-123"/>
                    <a:pt x="1723" y="-160"/>
                    <a:pt x="2274" y="384"/>
                  </a:cubicBezTo>
                  <a:lnTo>
                    <a:pt x="18216" y="16190"/>
                  </a:lnTo>
                  <a:lnTo>
                    <a:pt x="16580" y="2459"/>
                  </a:lnTo>
                  <a:cubicBezTo>
                    <a:pt x="16484" y="1658"/>
                    <a:pt x="17009" y="926"/>
                    <a:pt x="17751" y="823"/>
                  </a:cubicBezTo>
                  <a:cubicBezTo>
                    <a:pt x="18502" y="712"/>
                    <a:pt x="19173" y="1286"/>
                    <a:pt x="19268" y="2086"/>
                  </a:cubicBezTo>
                  <a:lnTo>
                    <a:pt x="21378" y="19792"/>
                  </a:lnTo>
                  <a:cubicBezTo>
                    <a:pt x="21451" y="20401"/>
                    <a:pt x="21162" y="20995"/>
                    <a:pt x="20657" y="21276"/>
                  </a:cubicBezTo>
                  <a:cubicBezTo>
                    <a:pt x="20460" y="21387"/>
                    <a:pt x="20246" y="21440"/>
                    <a:pt x="20034" y="2144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44" name="Shape 26">
              <a:extLst>
                <a:ext uri="{FF2B5EF4-FFF2-40B4-BE49-F238E27FC236}">
                  <a16:creationId xmlns:a16="http://schemas.microsoft.com/office/drawing/2014/main" id="{5EB6A006-69EF-5278-7639-409754EA7957}"/>
                </a:ext>
              </a:extLst>
            </p:cNvPr>
            <p:cNvSpPr/>
            <p:nvPr/>
          </p:nvSpPr>
          <p:spPr>
            <a:xfrm rot="1800000">
              <a:off x="5182224" y="2925038"/>
              <a:ext cx="1777079" cy="866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2" h="21508" extrusionOk="0">
                  <a:moveTo>
                    <a:pt x="541" y="21508"/>
                  </a:moveTo>
                  <a:cubicBezTo>
                    <a:pt x="393" y="21508"/>
                    <a:pt x="247" y="21385"/>
                    <a:pt x="140" y="21143"/>
                  </a:cubicBezTo>
                  <a:cubicBezTo>
                    <a:pt x="-61" y="20688"/>
                    <a:pt x="-44" y="19984"/>
                    <a:pt x="177" y="19571"/>
                  </a:cubicBezTo>
                  <a:lnTo>
                    <a:pt x="10518" y="288"/>
                  </a:lnTo>
                  <a:cubicBezTo>
                    <a:pt x="10688" y="-29"/>
                    <a:pt x="10937" y="-92"/>
                    <a:pt x="11140" y="135"/>
                  </a:cubicBezTo>
                  <a:lnTo>
                    <a:pt x="21180" y="11383"/>
                  </a:lnTo>
                  <a:cubicBezTo>
                    <a:pt x="21442" y="11677"/>
                    <a:pt x="21539" y="12353"/>
                    <a:pt x="21396" y="12893"/>
                  </a:cubicBezTo>
                  <a:cubicBezTo>
                    <a:pt x="21253" y="13432"/>
                    <a:pt x="20923" y="13629"/>
                    <a:pt x="20662" y="13337"/>
                  </a:cubicBezTo>
                  <a:lnTo>
                    <a:pt x="10960" y="2468"/>
                  </a:lnTo>
                  <a:lnTo>
                    <a:pt x="904" y="21220"/>
                  </a:lnTo>
                  <a:cubicBezTo>
                    <a:pt x="801" y="21412"/>
                    <a:pt x="670" y="21508"/>
                    <a:pt x="541" y="21508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45" name="Shape 27">
              <a:extLst>
                <a:ext uri="{FF2B5EF4-FFF2-40B4-BE49-F238E27FC236}">
                  <a16:creationId xmlns:a16="http://schemas.microsoft.com/office/drawing/2014/main" id="{26A22154-4E48-D2A2-A423-51B6C61E7970}"/>
                </a:ext>
              </a:extLst>
            </p:cNvPr>
            <p:cNvSpPr/>
            <p:nvPr/>
          </p:nvSpPr>
          <p:spPr>
            <a:xfrm rot="1800000">
              <a:off x="5693171" y="2871814"/>
              <a:ext cx="507747" cy="856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440" extrusionOk="0">
                  <a:moveTo>
                    <a:pt x="1858" y="21440"/>
                  </a:moveTo>
                  <a:cubicBezTo>
                    <a:pt x="1557" y="21440"/>
                    <a:pt x="1252" y="21396"/>
                    <a:pt x="968" y="21303"/>
                  </a:cubicBezTo>
                  <a:cubicBezTo>
                    <a:pt x="68" y="21006"/>
                    <a:pt x="-265" y="20325"/>
                    <a:pt x="228" y="19781"/>
                  </a:cubicBezTo>
                  <a:lnTo>
                    <a:pt x="17579" y="586"/>
                  </a:lnTo>
                  <a:cubicBezTo>
                    <a:pt x="18069" y="42"/>
                    <a:pt x="19199" y="-160"/>
                    <a:pt x="20102" y="139"/>
                  </a:cubicBezTo>
                  <a:cubicBezTo>
                    <a:pt x="21002" y="435"/>
                    <a:pt x="21335" y="1117"/>
                    <a:pt x="20842" y="1661"/>
                  </a:cubicBezTo>
                  <a:lnTo>
                    <a:pt x="3491" y="20856"/>
                  </a:lnTo>
                  <a:cubicBezTo>
                    <a:pt x="3154" y="21229"/>
                    <a:pt x="2516" y="21440"/>
                    <a:pt x="1858" y="21440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46" name="Shape 28">
              <a:extLst>
                <a:ext uri="{FF2B5EF4-FFF2-40B4-BE49-F238E27FC236}">
                  <a16:creationId xmlns:a16="http://schemas.microsoft.com/office/drawing/2014/main" id="{2564E4C0-77CE-27C5-B1B6-9C304CFB8FDA}"/>
                </a:ext>
              </a:extLst>
            </p:cNvPr>
            <p:cNvSpPr/>
            <p:nvPr/>
          </p:nvSpPr>
          <p:spPr>
            <a:xfrm rot="1800000">
              <a:off x="5603305" y="1583356"/>
              <a:ext cx="2195198" cy="3101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567" extrusionOk="0">
                  <a:moveTo>
                    <a:pt x="440" y="21567"/>
                  </a:moveTo>
                  <a:cubicBezTo>
                    <a:pt x="288" y="21567"/>
                    <a:pt x="140" y="21511"/>
                    <a:pt x="59" y="21411"/>
                  </a:cubicBezTo>
                  <a:cubicBezTo>
                    <a:pt x="-62" y="21262"/>
                    <a:pt x="10" y="21071"/>
                    <a:pt x="221" y="20985"/>
                  </a:cubicBezTo>
                  <a:lnTo>
                    <a:pt x="9333" y="17269"/>
                  </a:lnTo>
                  <a:lnTo>
                    <a:pt x="6808" y="11833"/>
                  </a:lnTo>
                  <a:cubicBezTo>
                    <a:pt x="6741" y="11689"/>
                    <a:pt x="6831" y="11531"/>
                    <a:pt x="7020" y="11460"/>
                  </a:cubicBezTo>
                  <a:lnTo>
                    <a:pt x="20040" y="6584"/>
                  </a:lnTo>
                  <a:lnTo>
                    <a:pt x="13508" y="4755"/>
                  </a:lnTo>
                  <a:cubicBezTo>
                    <a:pt x="13368" y="4716"/>
                    <a:pt x="13266" y="4629"/>
                    <a:pt x="13238" y="4524"/>
                  </a:cubicBezTo>
                  <a:cubicBezTo>
                    <a:pt x="13210" y="4419"/>
                    <a:pt x="13259" y="4311"/>
                    <a:pt x="13369" y="4238"/>
                  </a:cubicBezTo>
                  <a:lnTo>
                    <a:pt x="17947" y="1195"/>
                  </a:lnTo>
                  <a:lnTo>
                    <a:pt x="6898" y="4271"/>
                  </a:lnTo>
                  <a:cubicBezTo>
                    <a:pt x="6672" y="4333"/>
                    <a:pt x="6417" y="4255"/>
                    <a:pt x="6328" y="4095"/>
                  </a:cubicBezTo>
                  <a:cubicBezTo>
                    <a:pt x="6240" y="3935"/>
                    <a:pt x="6351" y="3754"/>
                    <a:pt x="6577" y="3691"/>
                  </a:cubicBezTo>
                  <a:lnTo>
                    <a:pt x="19758" y="21"/>
                  </a:lnTo>
                  <a:cubicBezTo>
                    <a:pt x="19953" y="-33"/>
                    <a:pt x="20177" y="18"/>
                    <a:pt x="20289" y="145"/>
                  </a:cubicBezTo>
                  <a:cubicBezTo>
                    <a:pt x="20402" y="271"/>
                    <a:pt x="20372" y="436"/>
                    <a:pt x="20219" y="539"/>
                  </a:cubicBezTo>
                  <a:lnTo>
                    <a:pt x="14476" y="4356"/>
                  </a:lnTo>
                  <a:lnTo>
                    <a:pt x="21251" y="6253"/>
                  </a:lnTo>
                  <a:cubicBezTo>
                    <a:pt x="21411" y="6297"/>
                    <a:pt x="21519" y="6404"/>
                    <a:pt x="21529" y="6525"/>
                  </a:cubicBezTo>
                  <a:cubicBezTo>
                    <a:pt x="21538" y="6647"/>
                    <a:pt x="21447" y="6761"/>
                    <a:pt x="21295" y="6818"/>
                  </a:cubicBezTo>
                  <a:lnTo>
                    <a:pt x="7759" y="11888"/>
                  </a:lnTo>
                  <a:lnTo>
                    <a:pt x="10279" y="17315"/>
                  </a:lnTo>
                  <a:cubicBezTo>
                    <a:pt x="10344" y="17456"/>
                    <a:pt x="10261" y="17609"/>
                    <a:pt x="10081" y="17683"/>
                  </a:cubicBezTo>
                  <a:lnTo>
                    <a:pt x="659" y="21525"/>
                  </a:lnTo>
                  <a:cubicBezTo>
                    <a:pt x="590" y="21554"/>
                    <a:pt x="514" y="21567"/>
                    <a:pt x="440" y="21567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47" name="Shape 29">
              <a:extLst>
                <a:ext uri="{FF2B5EF4-FFF2-40B4-BE49-F238E27FC236}">
                  <a16:creationId xmlns:a16="http://schemas.microsoft.com/office/drawing/2014/main" id="{6E03B691-73A1-99A2-6AC6-50BED5FFDF6B}"/>
                </a:ext>
              </a:extLst>
            </p:cNvPr>
            <p:cNvSpPr/>
            <p:nvPr/>
          </p:nvSpPr>
          <p:spPr>
            <a:xfrm rot="1800000">
              <a:off x="6545972" y="429675"/>
              <a:ext cx="477866" cy="477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48" name="Shape 30">
              <a:extLst>
                <a:ext uri="{FF2B5EF4-FFF2-40B4-BE49-F238E27FC236}">
                  <a16:creationId xmlns:a16="http://schemas.microsoft.com/office/drawing/2014/main" id="{E541EAE0-00E9-B43F-8B5B-E7F6930941D5}"/>
                </a:ext>
              </a:extLst>
            </p:cNvPr>
            <p:cNvSpPr/>
            <p:nvPr/>
          </p:nvSpPr>
          <p:spPr>
            <a:xfrm rot="1800000">
              <a:off x="7162672" y="2297280"/>
              <a:ext cx="477866" cy="477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49" name="Shape 31">
              <a:extLst>
                <a:ext uri="{FF2B5EF4-FFF2-40B4-BE49-F238E27FC236}">
                  <a16:creationId xmlns:a16="http://schemas.microsoft.com/office/drawing/2014/main" id="{26D2F83E-B4FA-0699-F22F-CD7D19B15939}"/>
                </a:ext>
              </a:extLst>
            </p:cNvPr>
            <p:cNvSpPr/>
            <p:nvPr/>
          </p:nvSpPr>
          <p:spPr>
            <a:xfrm rot="1800000">
              <a:off x="5380881" y="3324019"/>
              <a:ext cx="477865" cy="477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50" name="Shape 32">
              <a:extLst>
                <a:ext uri="{FF2B5EF4-FFF2-40B4-BE49-F238E27FC236}">
                  <a16:creationId xmlns:a16="http://schemas.microsoft.com/office/drawing/2014/main" id="{13F43929-80FA-0F56-C0F7-2F477B20943A}"/>
                </a:ext>
              </a:extLst>
            </p:cNvPr>
            <p:cNvSpPr/>
            <p:nvPr/>
          </p:nvSpPr>
          <p:spPr>
            <a:xfrm rot="1800000">
              <a:off x="5899581" y="3714504"/>
              <a:ext cx="398222" cy="398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51" name="Shape 33">
              <a:extLst>
                <a:ext uri="{FF2B5EF4-FFF2-40B4-BE49-F238E27FC236}">
                  <a16:creationId xmlns:a16="http://schemas.microsoft.com/office/drawing/2014/main" id="{883B36EA-0A7D-CDF8-DAFF-608E2592BB58}"/>
                </a:ext>
              </a:extLst>
            </p:cNvPr>
            <p:cNvSpPr/>
            <p:nvPr/>
          </p:nvSpPr>
          <p:spPr>
            <a:xfrm rot="1800000">
              <a:off x="5909315" y="597545"/>
              <a:ext cx="368355" cy="368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52" name="Shape 34">
              <a:extLst>
                <a:ext uri="{FF2B5EF4-FFF2-40B4-BE49-F238E27FC236}">
                  <a16:creationId xmlns:a16="http://schemas.microsoft.com/office/drawing/2014/main" id="{08E38A7D-D38A-338C-B2F4-4F8F5415286A}"/>
                </a:ext>
              </a:extLst>
            </p:cNvPr>
            <p:cNvSpPr/>
            <p:nvPr/>
          </p:nvSpPr>
          <p:spPr>
            <a:xfrm rot="1800000">
              <a:off x="5070234" y="1985150"/>
              <a:ext cx="368355" cy="368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53" name="Shape 35">
              <a:extLst>
                <a:ext uri="{FF2B5EF4-FFF2-40B4-BE49-F238E27FC236}">
                  <a16:creationId xmlns:a16="http://schemas.microsoft.com/office/drawing/2014/main" id="{9E138327-7DDC-3DEA-7512-47F3574157E6}"/>
                </a:ext>
              </a:extLst>
            </p:cNvPr>
            <p:cNvSpPr/>
            <p:nvPr/>
          </p:nvSpPr>
          <p:spPr>
            <a:xfrm rot="1800000">
              <a:off x="7967290" y="1448914"/>
              <a:ext cx="282359" cy="282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54" name="Shape 36">
              <a:extLst>
                <a:ext uri="{FF2B5EF4-FFF2-40B4-BE49-F238E27FC236}">
                  <a16:creationId xmlns:a16="http://schemas.microsoft.com/office/drawing/2014/main" id="{6FA4117D-8D2D-36BA-618B-7722B5668782}"/>
                </a:ext>
              </a:extLst>
            </p:cNvPr>
            <p:cNvSpPr/>
            <p:nvPr/>
          </p:nvSpPr>
          <p:spPr>
            <a:xfrm rot="1800000">
              <a:off x="4861288" y="3749210"/>
              <a:ext cx="368355" cy="368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55" name="Shape 37">
              <a:extLst>
                <a:ext uri="{FF2B5EF4-FFF2-40B4-BE49-F238E27FC236}">
                  <a16:creationId xmlns:a16="http://schemas.microsoft.com/office/drawing/2014/main" id="{0DA7A869-8D0B-D418-1DA9-018F306D88D0}"/>
                </a:ext>
              </a:extLst>
            </p:cNvPr>
            <p:cNvSpPr/>
            <p:nvPr/>
          </p:nvSpPr>
          <p:spPr>
            <a:xfrm rot="1800000">
              <a:off x="5422509" y="1073361"/>
              <a:ext cx="272057" cy="272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56" name="Shape 38">
              <a:extLst>
                <a:ext uri="{FF2B5EF4-FFF2-40B4-BE49-F238E27FC236}">
                  <a16:creationId xmlns:a16="http://schemas.microsoft.com/office/drawing/2014/main" id="{D8DF2525-17EB-3604-AAAE-7105436E907C}"/>
                </a:ext>
              </a:extLst>
            </p:cNvPr>
            <p:cNvSpPr/>
            <p:nvPr/>
          </p:nvSpPr>
          <p:spPr>
            <a:xfrm rot="1800000">
              <a:off x="7455604" y="763733"/>
              <a:ext cx="318577" cy="31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57" name="Shape 39">
              <a:extLst>
                <a:ext uri="{FF2B5EF4-FFF2-40B4-BE49-F238E27FC236}">
                  <a16:creationId xmlns:a16="http://schemas.microsoft.com/office/drawing/2014/main" id="{A2CA1554-6308-86FD-E5FC-963114AB7AB1}"/>
                </a:ext>
              </a:extLst>
            </p:cNvPr>
            <p:cNvSpPr/>
            <p:nvPr/>
          </p:nvSpPr>
          <p:spPr>
            <a:xfrm rot="1800000">
              <a:off x="4991315" y="3104044"/>
              <a:ext cx="318577" cy="31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58" name="Shape 40">
              <a:extLst>
                <a:ext uri="{FF2B5EF4-FFF2-40B4-BE49-F238E27FC236}">
                  <a16:creationId xmlns:a16="http://schemas.microsoft.com/office/drawing/2014/main" id="{CCF422BE-274B-1ED2-0269-91E83324A6A7}"/>
                </a:ext>
              </a:extLst>
            </p:cNvPr>
            <p:cNvSpPr/>
            <p:nvPr/>
          </p:nvSpPr>
          <p:spPr>
            <a:xfrm rot="1800000">
              <a:off x="5700945" y="4241065"/>
              <a:ext cx="318577" cy="31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59" name="Shape 41">
              <a:extLst>
                <a:ext uri="{FF2B5EF4-FFF2-40B4-BE49-F238E27FC236}">
                  <a16:creationId xmlns:a16="http://schemas.microsoft.com/office/drawing/2014/main" id="{DA832C34-ADCA-C352-02C5-6B557299C368}"/>
                </a:ext>
              </a:extLst>
            </p:cNvPr>
            <p:cNvSpPr/>
            <p:nvPr/>
          </p:nvSpPr>
          <p:spPr>
            <a:xfrm rot="1800000">
              <a:off x="6199561" y="4224612"/>
              <a:ext cx="368354" cy="368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60" name="Shape 42">
              <a:extLst>
                <a:ext uri="{FF2B5EF4-FFF2-40B4-BE49-F238E27FC236}">
                  <a16:creationId xmlns:a16="http://schemas.microsoft.com/office/drawing/2014/main" id="{D50102CD-08F5-A2BE-2134-DE3C7CF170B2}"/>
                </a:ext>
              </a:extLst>
            </p:cNvPr>
            <p:cNvSpPr/>
            <p:nvPr/>
          </p:nvSpPr>
          <p:spPr>
            <a:xfrm rot="1800000">
              <a:off x="6528483" y="3665966"/>
              <a:ext cx="517687" cy="517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61" name="Shape 43">
              <a:extLst>
                <a:ext uri="{FF2B5EF4-FFF2-40B4-BE49-F238E27FC236}">
                  <a16:creationId xmlns:a16="http://schemas.microsoft.com/office/drawing/2014/main" id="{F1A0A3CB-82FC-361E-5020-3CDEEE2D3D6E}"/>
                </a:ext>
              </a:extLst>
            </p:cNvPr>
            <p:cNvSpPr/>
            <p:nvPr/>
          </p:nvSpPr>
          <p:spPr>
            <a:xfrm rot="1800000">
              <a:off x="7658415" y="2870025"/>
              <a:ext cx="517687" cy="517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62" name="Shape 44">
              <a:extLst>
                <a:ext uri="{FF2B5EF4-FFF2-40B4-BE49-F238E27FC236}">
                  <a16:creationId xmlns:a16="http://schemas.microsoft.com/office/drawing/2014/main" id="{9CA1F392-1D76-136C-197D-5C600BB98754}"/>
                </a:ext>
              </a:extLst>
            </p:cNvPr>
            <p:cNvSpPr/>
            <p:nvPr/>
          </p:nvSpPr>
          <p:spPr>
            <a:xfrm rot="1800000">
              <a:off x="6609635" y="1916677"/>
              <a:ext cx="318971" cy="318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63" name="Shape 45">
              <a:extLst>
                <a:ext uri="{FF2B5EF4-FFF2-40B4-BE49-F238E27FC236}">
                  <a16:creationId xmlns:a16="http://schemas.microsoft.com/office/drawing/2014/main" id="{85A1D801-E3C7-1973-2B34-A41ECA3AC2B6}"/>
                </a:ext>
              </a:extLst>
            </p:cNvPr>
            <p:cNvSpPr/>
            <p:nvPr/>
          </p:nvSpPr>
          <p:spPr>
            <a:xfrm rot="1800000">
              <a:off x="5840875" y="2593305"/>
              <a:ext cx="866130" cy="866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64" name="Shape 46">
              <a:extLst>
                <a:ext uri="{FF2B5EF4-FFF2-40B4-BE49-F238E27FC236}">
                  <a16:creationId xmlns:a16="http://schemas.microsoft.com/office/drawing/2014/main" id="{9DD047E7-A77B-5990-28EE-8BE449BEB572}"/>
                </a:ext>
              </a:extLst>
            </p:cNvPr>
            <p:cNvSpPr/>
            <p:nvPr/>
          </p:nvSpPr>
          <p:spPr>
            <a:xfrm rot="1800000">
              <a:off x="7873405" y="1939859"/>
              <a:ext cx="848729" cy="848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65" name="Shape 47">
              <a:extLst>
                <a:ext uri="{FF2B5EF4-FFF2-40B4-BE49-F238E27FC236}">
                  <a16:creationId xmlns:a16="http://schemas.microsoft.com/office/drawing/2014/main" id="{D0E07A56-9570-E59E-EBE4-E576F67BB9BE}"/>
                </a:ext>
              </a:extLst>
            </p:cNvPr>
            <p:cNvSpPr/>
            <p:nvPr/>
          </p:nvSpPr>
          <p:spPr>
            <a:xfrm rot="1800000">
              <a:off x="7082692" y="1305203"/>
              <a:ext cx="704069" cy="70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66" name="Shape 48">
              <a:extLst>
                <a:ext uri="{FF2B5EF4-FFF2-40B4-BE49-F238E27FC236}">
                  <a16:creationId xmlns:a16="http://schemas.microsoft.com/office/drawing/2014/main" id="{6E459CDA-3F50-4ED4-98E2-D8C4F65C5E34}"/>
                </a:ext>
              </a:extLst>
            </p:cNvPr>
            <p:cNvSpPr/>
            <p:nvPr/>
          </p:nvSpPr>
          <p:spPr>
            <a:xfrm rot="1800000">
              <a:off x="5741218" y="1201341"/>
              <a:ext cx="732854" cy="732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67" name="Shape">
              <a:extLst>
                <a:ext uri="{FF2B5EF4-FFF2-40B4-BE49-F238E27FC236}">
                  <a16:creationId xmlns:a16="http://schemas.microsoft.com/office/drawing/2014/main" id="{6A284826-76E9-461D-6367-74AAC33E7B57}"/>
                </a:ext>
              </a:extLst>
            </p:cNvPr>
            <p:cNvSpPr/>
            <p:nvPr/>
          </p:nvSpPr>
          <p:spPr>
            <a:xfrm>
              <a:off x="8097015" y="2163470"/>
              <a:ext cx="401509" cy="401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09" y="0"/>
                  </a:moveTo>
                  <a:cubicBezTo>
                    <a:pt x="9051" y="0"/>
                    <a:pt x="8354" y="612"/>
                    <a:pt x="8253" y="1364"/>
                  </a:cubicBezTo>
                  <a:lnTo>
                    <a:pt x="7957" y="3569"/>
                  </a:lnTo>
                  <a:cubicBezTo>
                    <a:pt x="7882" y="3599"/>
                    <a:pt x="7812" y="3626"/>
                    <a:pt x="7740" y="3657"/>
                  </a:cubicBezTo>
                  <a:lnTo>
                    <a:pt x="5935" y="2286"/>
                  </a:lnTo>
                  <a:cubicBezTo>
                    <a:pt x="5673" y="2086"/>
                    <a:pt x="5337" y="1973"/>
                    <a:pt x="4989" y="1973"/>
                  </a:cubicBezTo>
                  <a:cubicBezTo>
                    <a:pt x="4563" y="1973"/>
                    <a:pt x="4160" y="2137"/>
                    <a:pt x="3874" y="2422"/>
                  </a:cubicBezTo>
                  <a:lnTo>
                    <a:pt x="2454" y="3842"/>
                  </a:lnTo>
                  <a:cubicBezTo>
                    <a:pt x="1918" y="4378"/>
                    <a:pt x="1857" y="5301"/>
                    <a:pt x="2318" y="5903"/>
                  </a:cubicBezTo>
                  <a:lnTo>
                    <a:pt x="3682" y="7692"/>
                  </a:lnTo>
                  <a:cubicBezTo>
                    <a:pt x="3651" y="7762"/>
                    <a:pt x="3622" y="7837"/>
                    <a:pt x="3593" y="7908"/>
                  </a:cubicBezTo>
                  <a:lnTo>
                    <a:pt x="1364" y="8205"/>
                  </a:lnTo>
                  <a:cubicBezTo>
                    <a:pt x="612" y="8307"/>
                    <a:pt x="0" y="9011"/>
                    <a:pt x="0" y="9769"/>
                  </a:cubicBezTo>
                  <a:lnTo>
                    <a:pt x="0" y="11766"/>
                  </a:lnTo>
                  <a:cubicBezTo>
                    <a:pt x="0" y="12525"/>
                    <a:pt x="612" y="13222"/>
                    <a:pt x="1364" y="13323"/>
                  </a:cubicBezTo>
                  <a:lnTo>
                    <a:pt x="3569" y="13619"/>
                  </a:lnTo>
                  <a:cubicBezTo>
                    <a:pt x="3598" y="13694"/>
                    <a:pt x="3627" y="13771"/>
                    <a:pt x="3657" y="13844"/>
                  </a:cubicBezTo>
                  <a:lnTo>
                    <a:pt x="2286" y="15641"/>
                  </a:lnTo>
                  <a:cubicBezTo>
                    <a:pt x="1826" y="16244"/>
                    <a:pt x="1886" y="17174"/>
                    <a:pt x="2422" y="17710"/>
                  </a:cubicBezTo>
                  <a:lnTo>
                    <a:pt x="3842" y="19122"/>
                  </a:lnTo>
                  <a:cubicBezTo>
                    <a:pt x="4127" y="19407"/>
                    <a:pt x="4531" y="19571"/>
                    <a:pt x="4957" y="19571"/>
                  </a:cubicBezTo>
                  <a:cubicBezTo>
                    <a:pt x="5305" y="19571"/>
                    <a:pt x="5641" y="19467"/>
                    <a:pt x="5903" y="19266"/>
                  </a:cubicBezTo>
                  <a:lnTo>
                    <a:pt x="7676" y="17910"/>
                  </a:lnTo>
                  <a:cubicBezTo>
                    <a:pt x="7772" y="17953"/>
                    <a:pt x="7867" y="17992"/>
                    <a:pt x="7965" y="18031"/>
                  </a:cubicBezTo>
                  <a:lnTo>
                    <a:pt x="8253" y="20236"/>
                  </a:lnTo>
                  <a:cubicBezTo>
                    <a:pt x="8353" y="20989"/>
                    <a:pt x="9051" y="21600"/>
                    <a:pt x="9809" y="21600"/>
                  </a:cubicBezTo>
                  <a:lnTo>
                    <a:pt x="11815" y="21600"/>
                  </a:lnTo>
                  <a:cubicBezTo>
                    <a:pt x="12573" y="21600"/>
                    <a:pt x="13271" y="20989"/>
                    <a:pt x="13371" y="20236"/>
                  </a:cubicBezTo>
                  <a:lnTo>
                    <a:pt x="13659" y="18031"/>
                  </a:lnTo>
                  <a:cubicBezTo>
                    <a:pt x="13750" y="17995"/>
                    <a:pt x="13844" y="17957"/>
                    <a:pt x="13932" y="17918"/>
                  </a:cubicBezTo>
                  <a:lnTo>
                    <a:pt x="15665" y="19250"/>
                  </a:lnTo>
                  <a:cubicBezTo>
                    <a:pt x="15927" y="19451"/>
                    <a:pt x="16262" y="19563"/>
                    <a:pt x="16611" y="19563"/>
                  </a:cubicBezTo>
                  <a:cubicBezTo>
                    <a:pt x="17036" y="19563"/>
                    <a:pt x="17441" y="19399"/>
                    <a:pt x="17726" y="19114"/>
                  </a:cubicBezTo>
                  <a:lnTo>
                    <a:pt x="19146" y="17694"/>
                  </a:lnTo>
                  <a:cubicBezTo>
                    <a:pt x="19682" y="17157"/>
                    <a:pt x="19743" y="16235"/>
                    <a:pt x="19282" y="15633"/>
                  </a:cubicBezTo>
                  <a:lnTo>
                    <a:pt x="17943" y="13892"/>
                  </a:lnTo>
                  <a:cubicBezTo>
                    <a:pt x="17982" y="13801"/>
                    <a:pt x="18027" y="13704"/>
                    <a:pt x="18063" y="13611"/>
                  </a:cubicBezTo>
                  <a:lnTo>
                    <a:pt x="20236" y="13323"/>
                  </a:lnTo>
                  <a:cubicBezTo>
                    <a:pt x="20989" y="13223"/>
                    <a:pt x="21600" y="12525"/>
                    <a:pt x="21600" y="11766"/>
                  </a:cubicBezTo>
                  <a:lnTo>
                    <a:pt x="21600" y="9769"/>
                  </a:lnTo>
                  <a:cubicBezTo>
                    <a:pt x="21600" y="9011"/>
                    <a:pt x="20989" y="8313"/>
                    <a:pt x="20236" y="8213"/>
                  </a:cubicBezTo>
                  <a:lnTo>
                    <a:pt x="18031" y="7917"/>
                  </a:lnTo>
                  <a:cubicBezTo>
                    <a:pt x="17995" y="7827"/>
                    <a:pt x="17957" y="7740"/>
                    <a:pt x="17918" y="7652"/>
                  </a:cubicBezTo>
                  <a:lnTo>
                    <a:pt x="19250" y="5919"/>
                  </a:lnTo>
                  <a:cubicBezTo>
                    <a:pt x="19711" y="5317"/>
                    <a:pt x="19650" y="4386"/>
                    <a:pt x="19114" y="3850"/>
                  </a:cubicBezTo>
                  <a:lnTo>
                    <a:pt x="17694" y="2438"/>
                  </a:lnTo>
                  <a:cubicBezTo>
                    <a:pt x="17409" y="2153"/>
                    <a:pt x="17004" y="1989"/>
                    <a:pt x="16579" y="1989"/>
                  </a:cubicBezTo>
                  <a:cubicBezTo>
                    <a:pt x="16230" y="1989"/>
                    <a:pt x="15896" y="2101"/>
                    <a:pt x="15633" y="2302"/>
                  </a:cubicBezTo>
                  <a:lnTo>
                    <a:pt x="13868" y="3649"/>
                  </a:lnTo>
                  <a:cubicBezTo>
                    <a:pt x="13803" y="3622"/>
                    <a:pt x="13735" y="3596"/>
                    <a:pt x="13667" y="3569"/>
                  </a:cubicBezTo>
                  <a:lnTo>
                    <a:pt x="13371" y="1364"/>
                  </a:lnTo>
                  <a:cubicBezTo>
                    <a:pt x="13269" y="612"/>
                    <a:pt x="12573" y="0"/>
                    <a:pt x="11815" y="0"/>
                  </a:cubicBezTo>
                  <a:lnTo>
                    <a:pt x="9809" y="0"/>
                  </a:lnTo>
                  <a:close/>
                  <a:moveTo>
                    <a:pt x="9858" y="770"/>
                  </a:moveTo>
                  <a:lnTo>
                    <a:pt x="11863" y="770"/>
                  </a:lnTo>
                  <a:cubicBezTo>
                    <a:pt x="12267" y="770"/>
                    <a:pt x="12651" y="1108"/>
                    <a:pt x="12705" y="1508"/>
                  </a:cubicBezTo>
                  <a:lnTo>
                    <a:pt x="13010" y="3770"/>
                  </a:lnTo>
                  <a:lnTo>
                    <a:pt x="13034" y="3922"/>
                  </a:lnTo>
                  <a:cubicBezTo>
                    <a:pt x="13050" y="4057"/>
                    <a:pt x="13138" y="4172"/>
                    <a:pt x="13266" y="4219"/>
                  </a:cubicBezTo>
                  <a:cubicBezTo>
                    <a:pt x="13464" y="4291"/>
                    <a:pt x="13647" y="4364"/>
                    <a:pt x="13820" y="4444"/>
                  </a:cubicBezTo>
                  <a:cubicBezTo>
                    <a:pt x="13942" y="4500"/>
                    <a:pt x="14082" y="4487"/>
                    <a:pt x="14189" y="4403"/>
                  </a:cubicBezTo>
                  <a:cubicBezTo>
                    <a:pt x="14189" y="4403"/>
                    <a:pt x="14244" y="4364"/>
                    <a:pt x="14245" y="4363"/>
                  </a:cubicBezTo>
                  <a:lnTo>
                    <a:pt x="16122" y="2920"/>
                  </a:lnTo>
                  <a:cubicBezTo>
                    <a:pt x="16430" y="2684"/>
                    <a:pt x="16964" y="2719"/>
                    <a:pt x="17237" y="2992"/>
                  </a:cubicBezTo>
                  <a:lnTo>
                    <a:pt x="18648" y="4411"/>
                  </a:lnTo>
                  <a:cubicBezTo>
                    <a:pt x="18934" y="4697"/>
                    <a:pt x="18974" y="5206"/>
                    <a:pt x="18729" y="5526"/>
                  </a:cubicBezTo>
                  <a:lnTo>
                    <a:pt x="17285" y="7403"/>
                  </a:lnTo>
                  <a:cubicBezTo>
                    <a:pt x="17284" y="7404"/>
                    <a:pt x="17261" y="7434"/>
                    <a:pt x="17261" y="7435"/>
                  </a:cubicBezTo>
                  <a:cubicBezTo>
                    <a:pt x="17179" y="7543"/>
                    <a:pt x="17170" y="7690"/>
                    <a:pt x="17229" y="7812"/>
                  </a:cubicBezTo>
                  <a:cubicBezTo>
                    <a:pt x="17323" y="8011"/>
                    <a:pt x="17409" y="8214"/>
                    <a:pt x="17485" y="8422"/>
                  </a:cubicBezTo>
                  <a:cubicBezTo>
                    <a:pt x="17532" y="8549"/>
                    <a:pt x="17640" y="8638"/>
                    <a:pt x="17774" y="8654"/>
                  </a:cubicBezTo>
                  <a:cubicBezTo>
                    <a:pt x="17775" y="8655"/>
                    <a:pt x="17845" y="8663"/>
                    <a:pt x="17846" y="8662"/>
                  </a:cubicBezTo>
                  <a:lnTo>
                    <a:pt x="20188" y="8975"/>
                  </a:lnTo>
                  <a:cubicBezTo>
                    <a:pt x="20588" y="9028"/>
                    <a:pt x="20926" y="9414"/>
                    <a:pt x="20926" y="9817"/>
                  </a:cubicBezTo>
                  <a:cubicBezTo>
                    <a:pt x="20926" y="9817"/>
                    <a:pt x="20926" y="11815"/>
                    <a:pt x="20926" y="11815"/>
                  </a:cubicBezTo>
                  <a:cubicBezTo>
                    <a:pt x="20926" y="12218"/>
                    <a:pt x="20588" y="12604"/>
                    <a:pt x="20188" y="12657"/>
                  </a:cubicBezTo>
                  <a:lnTo>
                    <a:pt x="17846" y="12970"/>
                  </a:lnTo>
                  <a:lnTo>
                    <a:pt x="17798" y="12978"/>
                  </a:lnTo>
                  <a:cubicBezTo>
                    <a:pt x="17664" y="12995"/>
                    <a:pt x="17555" y="13083"/>
                    <a:pt x="17509" y="13210"/>
                  </a:cubicBezTo>
                  <a:cubicBezTo>
                    <a:pt x="17433" y="13424"/>
                    <a:pt x="17346" y="13637"/>
                    <a:pt x="17253" y="13836"/>
                  </a:cubicBezTo>
                  <a:cubicBezTo>
                    <a:pt x="17196" y="13958"/>
                    <a:pt x="17235" y="14130"/>
                    <a:pt x="17317" y="14237"/>
                  </a:cubicBezTo>
                  <a:lnTo>
                    <a:pt x="18753" y="16122"/>
                  </a:lnTo>
                  <a:cubicBezTo>
                    <a:pt x="18998" y="16442"/>
                    <a:pt x="18965" y="16952"/>
                    <a:pt x="18680" y="17237"/>
                  </a:cubicBezTo>
                  <a:lnTo>
                    <a:pt x="17269" y="18648"/>
                  </a:lnTo>
                  <a:cubicBezTo>
                    <a:pt x="17118" y="18799"/>
                    <a:pt x="16894" y="18889"/>
                    <a:pt x="16659" y="18889"/>
                  </a:cubicBezTo>
                  <a:cubicBezTo>
                    <a:pt x="16468" y="18889"/>
                    <a:pt x="16284" y="18834"/>
                    <a:pt x="16146" y="18729"/>
                  </a:cubicBezTo>
                  <a:lnTo>
                    <a:pt x="14245" y="17269"/>
                  </a:lnTo>
                  <a:cubicBezTo>
                    <a:pt x="14138" y="17186"/>
                    <a:pt x="13998" y="17171"/>
                    <a:pt x="13876" y="17229"/>
                  </a:cubicBezTo>
                  <a:cubicBezTo>
                    <a:pt x="13679" y="17322"/>
                    <a:pt x="13469" y="17409"/>
                    <a:pt x="13258" y="17485"/>
                  </a:cubicBezTo>
                  <a:cubicBezTo>
                    <a:pt x="13130" y="17532"/>
                    <a:pt x="13034" y="17670"/>
                    <a:pt x="13018" y="17806"/>
                  </a:cubicBezTo>
                  <a:lnTo>
                    <a:pt x="12705" y="20188"/>
                  </a:lnTo>
                  <a:cubicBezTo>
                    <a:pt x="12652" y="20588"/>
                    <a:pt x="12266" y="20926"/>
                    <a:pt x="11863" y="20926"/>
                  </a:cubicBezTo>
                  <a:lnTo>
                    <a:pt x="9858" y="20926"/>
                  </a:lnTo>
                  <a:cubicBezTo>
                    <a:pt x="9454" y="20926"/>
                    <a:pt x="9068" y="20588"/>
                    <a:pt x="9015" y="20188"/>
                  </a:cubicBezTo>
                  <a:lnTo>
                    <a:pt x="8711" y="17846"/>
                  </a:lnTo>
                  <a:lnTo>
                    <a:pt x="8350" y="17894"/>
                  </a:lnTo>
                  <a:lnTo>
                    <a:pt x="8703" y="17774"/>
                  </a:lnTo>
                  <a:cubicBezTo>
                    <a:pt x="8686" y="17639"/>
                    <a:pt x="8590" y="17531"/>
                    <a:pt x="8462" y="17485"/>
                  </a:cubicBezTo>
                  <a:cubicBezTo>
                    <a:pt x="8246" y="17407"/>
                    <a:pt x="8034" y="17311"/>
                    <a:pt x="7828" y="17213"/>
                  </a:cubicBezTo>
                  <a:cubicBezTo>
                    <a:pt x="7705" y="17153"/>
                    <a:pt x="7528" y="17191"/>
                    <a:pt x="7419" y="17277"/>
                  </a:cubicBezTo>
                  <a:lnTo>
                    <a:pt x="5518" y="18737"/>
                  </a:lnTo>
                  <a:cubicBezTo>
                    <a:pt x="5211" y="18972"/>
                    <a:pt x="4669" y="18937"/>
                    <a:pt x="4395" y="18664"/>
                  </a:cubicBezTo>
                  <a:lnTo>
                    <a:pt x="2984" y="17245"/>
                  </a:lnTo>
                  <a:cubicBezTo>
                    <a:pt x="2698" y="16959"/>
                    <a:pt x="2659" y="16451"/>
                    <a:pt x="2904" y="16130"/>
                  </a:cubicBezTo>
                  <a:lnTo>
                    <a:pt x="4291" y="14317"/>
                  </a:lnTo>
                  <a:lnTo>
                    <a:pt x="4403" y="14165"/>
                  </a:lnTo>
                  <a:cubicBezTo>
                    <a:pt x="4488" y="14058"/>
                    <a:pt x="4508" y="13911"/>
                    <a:pt x="4452" y="13788"/>
                  </a:cubicBezTo>
                  <a:cubicBezTo>
                    <a:pt x="4369" y="13608"/>
                    <a:pt x="4290" y="13419"/>
                    <a:pt x="4219" y="13218"/>
                  </a:cubicBezTo>
                  <a:cubicBezTo>
                    <a:pt x="4173" y="13089"/>
                    <a:pt x="4027" y="12993"/>
                    <a:pt x="3890" y="12978"/>
                  </a:cubicBezTo>
                  <a:lnTo>
                    <a:pt x="1508" y="12657"/>
                  </a:lnTo>
                  <a:cubicBezTo>
                    <a:pt x="1108" y="12603"/>
                    <a:pt x="770" y="12218"/>
                    <a:pt x="770" y="11815"/>
                  </a:cubicBezTo>
                  <a:lnTo>
                    <a:pt x="770" y="9817"/>
                  </a:lnTo>
                  <a:cubicBezTo>
                    <a:pt x="770" y="9414"/>
                    <a:pt x="1108" y="9021"/>
                    <a:pt x="1508" y="8967"/>
                  </a:cubicBezTo>
                  <a:lnTo>
                    <a:pt x="3762" y="8662"/>
                  </a:lnTo>
                  <a:lnTo>
                    <a:pt x="3946" y="8646"/>
                  </a:lnTo>
                  <a:cubicBezTo>
                    <a:pt x="4081" y="8631"/>
                    <a:pt x="4196" y="8541"/>
                    <a:pt x="4243" y="8414"/>
                  </a:cubicBezTo>
                  <a:cubicBezTo>
                    <a:pt x="4314" y="8221"/>
                    <a:pt x="4390" y="8025"/>
                    <a:pt x="4476" y="7844"/>
                  </a:cubicBezTo>
                  <a:cubicBezTo>
                    <a:pt x="4534" y="7721"/>
                    <a:pt x="4520" y="7575"/>
                    <a:pt x="4435" y="7467"/>
                  </a:cubicBezTo>
                  <a:lnTo>
                    <a:pt x="2936" y="5518"/>
                  </a:lnTo>
                  <a:cubicBezTo>
                    <a:pt x="2690" y="5198"/>
                    <a:pt x="2730" y="4681"/>
                    <a:pt x="3016" y="4395"/>
                  </a:cubicBezTo>
                  <a:lnTo>
                    <a:pt x="4427" y="2984"/>
                  </a:lnTo>
                  <a:cubicBezTo>
                    <a:pt x="4701" y="2711"/>
                    <a:pt x="5242" y="2669"/>
                    <a:pt x="5550" y="2904"/>
                  </a:cubicBezTo>
                  <a:lnTo>
                    <a:pt x="7363" y="4291"/>
                  </a:lnTo>
                  <a:cubicBezTo>
                    <a:pt x="7411" y="4328"/>
                    <a:pt x="7463" y="4362"/>
                    <a:pt x="7515" y="4403"/>
                  </a:cubicBezTo>
                  <a:cubicBezTo>
                    <a:pt x="7622" y="4488"/>
                    <a:pt x="7769" y="4509"/>
                    <a:pt x="7892" y="4452"/>
                  </a:cubicBezTo>
                  <a:cubicBezTo>
                    <a:pt x="8073" y="4368"/>
                    <a:pt x="8262" y="4291"/>
                    <a:pt x="8462" y="4219"/>
                  </a:cubicBezTo>
                  <a:cubicBezTo>
                    <a:pt x="8590" y="4172"/>
                    <a:pt x="8687" y="4026"/>
                    <a:pt x="8703" y="3890"/>
                  </a:cubicBezTo>
                  <a:lnTo>
                    <a:pt x="9015" y="1508"/>
                  </a:lnTo>
                  <a:cubicBezTo>
                    <a:pt x="9069" y="1108"/>
                    <a:pt x="9454" y="770"/>
                    <a:pt x="9858" y="770"/>
                  </a:cubicBezTo>
                  <a:close/>
                  <a:moveTo>
                    <a:pt x="10852" y="7700"/>
                  </a:moveTo>
                  <a:cubicBezTo>
                    <a:pt x="9113" y="7700"/>
                    <a:pt x="7700" y="9113"/>
                    <a:pt x="7700" y="10852"/>
                  </a:cubicBezTo>
                  <a:cubicBezTo>
                    <a:pt x="7700" y="12591"/>
                    <a:pt x="9113" y="14012"/>
                    <a:pt x="10852" y="14012"/>
                  </a:cubicBezTo>
                  <a:cubicBezTo>
                    <a:pt x="12591" y="14012"/>
                    <a:pt x="14012" y="12591"/>
                    <a:pt x="14012" y="10852"/>
                  </a:cubicBezTo>
                  <a:cubicBezTo>
                    <a:pt x="14012" y="9113"/>
                    <a:pt x="12591" y="7700"/>
                    <a:pt x="10852" y="7700"/>
                  </a:cubicBezTo>
                  <a:close/>
                  <a:moveTo>
                    <a:pt x="10748" y="8213"/>
                  </a:moveTo>
                  <a:cubicBezTo>
                    <a:pt x="12190" y="8213"/>
                    <a:pt x="13363" y="9386"/>
                    <a:pt x="13363" y="10828"/>
                  </a:cubicBezTo>
                  <a:cubicBezTo>
                    <a:pt x="13363" y="12270"/>
                    <a:pt x="12190" y="13443"/>
                    <a:pt x="10748" y="13443"/>
                  </a:cubicBezTo>
                  <a:cubicBezTo>
                    <a:pt x="9306" y="13443"/>
                    <a:pt x="8133" y="12270"/>
                    <a:pt x="8133" y="10828"/>
                  </a:cubicBezTo>
                  <a:cubicBezTo>
                    <a:pt x="8133" y="9386"/>
                    <a:pt x="9306" y="8213"/>
                    <a:pt x="10748" y="821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68" name="Shape">
              <a:extLst>
                <a:ext uri="{FF2B5EF4-FFF2-40B4-BE49-F238E27FC236}">
                  <a16:creationId xmlns:a16="http://schemas.microsoft.com/office/drawing/2014/main" id="{D819E6CD-B65B-8118-9AB1-6C81422804A8}"/>
                </a:ext>
              </a:extLst>
            </p:cNvPr>
            <p:cNvSpPr/>
            <p:nvPr/>
          </p:nvSpPr>
          <p:spPr>
            <a:xfrm>
              <a:off x="6067586" y="2829640"/>
              <a:ext cx="412709" cy="393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7" h="21548" extrusionOk="0">
                  <a:moveTo>
                    <a:pt x="10763" y="0"/>
                  </a:moveTo>
                  <a:cubicBezTo>
                    <a:pt x="10567" y="0"/>
                    <a:pt x="10398" y="127"/>
                    <a:pt x="10296" y="343"/>
                  </a:cubicBezTo>
                  <a:lnTo>
                    <a:pt x="7334" y="6638"/>
                  </a:lnTo>
                  <a:cubicBezTo>
                    <a:pt x="7299" y="6711"/>
                    <a:pt x="7177" y="6806"/>
                    <a:pt x="7100" y="6818"/>
                  </a:cubicBezTo>
                  <a:lnTo>
                    <a:pt x="475" y="7830"/>
                  </a:lnTo>
                  <a:cubicBezTo>
                    <a:pt x="247" y="7865"/>
                    <a:pt x="84" y="8002"/>
                    <a:pt x="24" y="8198"/>
                  </a:cubicBezTo>
                  <a:cubicBezTo>
                    <a:pt x="-37" y="8393"/>
                    <a:pt x="22" y="8601"/>
                    <a:pt x="187" y="8769"/>
                  </a:cubicBezTo>
                  <a:lnTo>
                    <a:pt x="4977" y="13668"/>
                  </a:lnTo>
                  <a:cubicBezTo>
                    <a:pt x="5033" y="13725"/>
                    <a:pt x="5084" y="13882"/>
                    <a:pt x="5071" y="13962"/>
                  </a:cubicBezTo>
                  <a:lnTo>
                    <a:pt x="3935" y="20886"/>
                  </a:lnTo>
                  <a:cubicBezTo>
                    <a:pt x="3904" y="21075"/>
                    <a:pt x="3944" y="21252"/>
                    <a:pt x="4044" y="21376"/>
                  </a:cubicBezTo>
                  <a:cubicBezTo>
                    <a:pt x="4193" y="21562"/>
                    <a:pt x="4455" y="21600"/>
                    <a:pt x="4697" y="21466"/>
                  </a:cubicBezTo>
                  <a:lnTo>
                    <a:pt x="10615" y="18200"/>
                  </a:lnTo>
                  <a:cubicBezTo>
                    <a:pt x="10666" y="18172"/>
                    <a:pt x="10860" y="18172"/>
                    <a:pt x="10911" y="18200"/>
                  </a:cubicBezTo>
                  <a:lnTo>
                    <a:pt x="16836" y="21466"/>
                  </a:lnTo>
                  <a:cubicBezTo>
                    <a:pt x="16933" y="21520"/>
                    <a:pt x="17029" y="21548"/>
                    <a:pt x="17124" y="21548"/>
                  </a:cubicBezTo>
                  <a:cubicBezTo>
                    <a:pt x="17268" y="21548"/>
                    <a:pt x="17392" y="21488"/>
                    <a:pt x="17482" y="21376"/>
                  </a:cubicBezTo>
                  <a:cubicBezTo>
                    <a:pt x="17581" y="21252"/>
                    <a:pt x="17621" y="21075"/>
                    <a:pt x="17591" y="20886"/>
                  </a:cubicBezTo>
                  <a:lnTo>
                    <a:pt x="16463" y="13962"/>
                  </a:lnTo>
                  <a:cubicBezTo>
                    <a:pt x="16450" y="13882"/>
                    <a:pt x="16493" y="13725"/>
                    <a:pt x="16549" y="13668"/>
                  </a:cubicBezTo>
                  <a:cubicBezTo>
                    <a:pt x="16549" y="13668"/>
                    <a:pt x="21347" y="8769"/>
                    <a:pt x="21347" y="8769"/>
                  </a:cubicBezTo>
                  <a:cubicBezTo>
                    <a:pt x="21511" y="8601"/>
                    <a:pt x="21563" y="8393"/>
                    <a:pt x="21502" y="8198"/>
                  </a:cubicBezTo>
                  <a:cubicBezTo>
                    <a:pt x="21442" y="8002"/>
                    <a:pt x="21279" y="7865"/>
                    <a:pt x="21051" y="7830"/>
                  </a:cubicBezTo>
                  <a:lnTo>
                    <a:pt x="14434" y="6818"/>
                  </a:lnTo>
                  <a:cubicBezTo>
                    <a:pt x="14357" y="6806"/>
                    <a:pt x="14227" y="6711"/>
                    <a:pt x="14192" y="6638"/>
                  </a:cubicBezTo>
                  <a:lnTo>
                    <a:pt x="11230" y="343"/>
                  </a:lnTo>
                  <a:cubicBezTo>
                    <a:pt x="11128" y="126"/>
                    <a:pt x="10959" y="0"/>
                    <a:pt x="10763" y="0"/>
                  </a:cubicBezTo>
                  <a:close/>
                  <a:moveTo>
                    <a:pt x="10825" y="1045"/>
                  </a:moveTo>
                  <a:lnTo>
                    <a:pt x="13633" y="7006"/>
                  </a:lnTo>
                  <a:cubicBezTo>
                    <a:pt x="13769" y="7297"/>
                    <a:pt x="14089" y="7547"/>
                    <a:pt x="14395" y="7594"/>
                  </a:cubicBezTo>
                  <a:lnTo>
                    <a:pt x="20663" y="8549"/>
                  </a:lnTo>
                  <a:lnTo>
                    <a:pt x="16129" y="13187"/>
                  </a:lnTo>
                  <a:cubicBezTo>
                    <a:pt x="15907" y="13413"/>
                    <a:pt x="15781" y="13806"/>
                    <a:pt x="15833" y="14126"/>
                  </a:cubicBezTo>
                  <a:lnTo>
                    <a:pt x="16906" y="20682"/>
                  </a:lnTo>
                  <a:lnTo>
                    <a:pt x="11300" y="17588"/>
                  </a:lnTo>
                  <a:cubicBezTo>
                    <a:pt x="11168" y="17515"/>
                    <a:pt x="10998" y="17473"/>
                    <a:pt x="10825" y="17473"/>
                  </a:cubicBezTo>
                  <a:cubicBezTo>
                    <a:pt x="10652" y="17473"/>
                    <a:pt x="10490" y="17515"/>
                    <a:pt x="10359" y="17588"/>
                  </a:cubicBezTo>
                  <a:lnTo>
                    <a:pt x="4752" y="20682"/>
                  </a:lnTo>
                  <a:lnTo>
                    <a:pt x="5825" y="14126"/>
                  </a:lnTo>
                  <a:cubicBezTo>
                    <a:pt x="5877" y="13806"/>
                    <a:pt x="5750" y="13413"/>
                    <a:pt x="5529" y="13187"/>
                  </a:cubicBezTo>
                  <a:lnTo>
                    <a:pt x="996" y="8549"/>
                  </a:lnTo>
                  <a:lnTo>
                    <a:pt x="7264" y="7594"/>
                  </a:lnTo>
                  <a:cubicBezTo>
                    <a:pt x="7569" y="7547"/>
                    <a:pt x="7889" y="7297"/>
                    <a:pt x="8026" y="7006"/>
                  </a:cubicBezTo>
                  <a:lnTo>
                    <a:pt x="10825" y="1045"/>
                  </a:lnTo>
                  <a:close/>
                  <a:moveTo>
                    <a:pt x="11082" y="4981"/>
                  </a:moveTo>
                  <a:cubicBezTo>
                    <a:pt x="10995" y="4936"/>
                    <a:pt x="10891" y="4980"/>
                    <a:pt x="10849" y="5071"/>
                  </a:cubicBezTo>
                  <a:lnTo>
                    <a:pt x="9153" y="8663"/>
                  </a:lnTo>
                  <a:lnTo>
                    <a:pt x="5374" y="9243"/>
                  </a:lnTo>
                  <a:cubicBezTo>
                    <a:pt x="5278" y="9257"/>
                    <a:pt x="5212" y="9347"/>
                    <a:pt x="5226" y="9447"/>
                  </a:cubicBezTo>
                  <a:cubicBezTo>
                    <a:pt x="5239" y="9538"/>
                    <a:pt x="5312" y="9602"/>
                    <a:pt x="5397" y="9602"/>
                  </a:cubicBezTo>
                  <a:cubicBezTo>
                    <a:pt x="5406" y="9602"/>
                    <a:pt x="5420" y="9604"/>
                    <a:pt x="5428" y="9602"/>
                  </a:cubicBezTo>
                  <a:lnTo>
                    <a:pt x="9293" y="9014"/>
                  </a:lnTo>
                  <a:cubicBezTo>
                    <a:pt x="9350" y="9006"/>
                    <a:pt x="9400" y="8962"/>
                    <a:pt x="9425" y="8908"/>
                  </a:cubicBezTo>
                  <a:lnTo>
                    <a:pt x="11160" y="5226"/>
                  </a:lnTo>
                  <a:cubicBezTo>
                    <a:pt x="11202" y="5135"/>
                    <a:pt x="11168" y="5026"/>
                    <a:pt x="11082" y="498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69" name="Shape">
              <a:extLst>
                <a:ext uri="{FF2B5EF4-FFF2-40B4-BE49-F238E27FC236}">
                  <a16:creationId xmlns:a16="http://schemas.microsoft.com/office/drawing/2014/main" id="{72CE8001-2337-E2D7-70C2-FDE16F421554}"/>
                </a:ext>
              </a:extLst>
            </p:cNvPr>
            <p:cNvSpPr/>
            <p:nvPr/>
          </p:nvSpPr>
          <p:spPr>
            <a:xfrm>
              <a:off x="5903793" y="1331899"/>
              <a:ext cx="407705" cy="471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5" h="21600" extrusionOk="0">
                  <a:moveTo>
                    <a:pt x="10886" y="0"/>
                  </a:moveTo>
                  <a:cubicBezTo>
                    <a:pt x="10757" y="0"/>
                    <a:pt x="10649" y="93"/>
                    <a:pt x="10649" y="205"/>
                  </a:cubicBezTo>
                  <a:lnTo>
                    <a:pt x="10649" y="1891"/>
                  </a:lnTo>
                  <a:cubicBezTo>
                    <a:pt x="10649" y="2003"/>
                    <a:pt x="10757" y="2096"/>
                    <a:pt x="10886" y="2096"/>
                  </a:cubicBezTo>
                  <a:cubicBezTo>
                    <a:pt x="11015" y="2096"/>
                    <a:pt x="11114" y="2003"/>
                    <a:pt x="11114" y="1891"/>
                  </a:cubicBezTo>
                  <a:lnTo>
                    <a:pt x="11114" y="205"/>
                  </a:lnTo>
                  <a:cubicBezTo>
                    <a:pt x="11114" y="93"/>
                    <a:pt x="11015" y="0"/>
                    <a:pt x="10886" y="0"/>
                  </a:cubicBezTo>
                  <a:close/>
                  <a:moveTo>
                    <a:pt x="10413" y="2403"/>
                  </a:moveTo>
                  <a:cubicBezTo>
                    <a:pt x="6339" y="2403"/>
                    <a:pt x="3026" y="5275"/>
                    <a:pt x="3026" y="8806"/>
                  </a:cubicBezTo>
                  <a:cubicBezTo>
                    <a:pt x="3026" y="11028"/>
                    <a:pt x="4328" y="13060"/>
                    <a:pt x="6499" y="14234"/>
                  </a:cubicBezTo>
                  <a:lnTo>
                    <a:pt x="6704" y="14350"/>
                  </a:lnTo>
                  <a:cubicBezTo>
                    <a:pt x="7029" y="14535"/>
                    <a:pt x="7114" y="14588"/>
                    <a:pt x="7137" y="14657"/>
                  </a:cubicBezTo>
                  <a:cubicBezTo>
                    <a:pt x="7186" y="14804"/>
                    <a:pt x="7143" y="15173"/>
                    <a:pt x="7082" y="15736"/>
                  </a:cubicBezTo>
                  <a:cubicBezTo>
                    <a:pt x="7061" y="15926"/>
                    <a:pt x="7044" y="16149"/>
                    <a:pt x="7019" y="16398"/>
                  </a:cubicBezTo>
                  <a:cubicBezTo>
                    <a:pt x="7008" y="16511"/>
                    <a:pt x="7049" y="16621"/>
                    <a:pt x="7137" y="16705"/>
                  </a:cubicBezTo>
                  <a:cubicBezTo>
                    <a:pt x="7226" y="16789"/>
                    <a:pt x="7352" y="16835"/>
                    <a:pt x="7484" y="16835"/>
                  </a:cubicBezTo>
                  <a:lnTo>
                    <a:pt x="13351" y="16835"/>
                  </a:lnTo>
                  <a:cubicBezTo>
                    <a:pt x="13482" y="16835"/>
                    <a:pt x="13601" y="16789"/>
                    <a:pt x="13689" y="16705"/>
                  </a:cubicBezTo>
                  <a:cubicBezTo>
                    <a:pt x="13778" y="16621"/>
                    <a:pt x="13827" y="16511"/>
                    <a:pt x="13815" y="16398"/>
                  </a:cubicBezTo>
                  <a:cubicBezTo>
                    <a:pt x="13790" y="16149"/>
                    <a:pt x="13765" y="15926"/>
                    <a:pt x="13744" y="15736"/>
                  </a:cubicBezTo>
                  <a:cubicBezTo>
                    <a:pt x="13683" y="15173"/>
                    <a:pt x="13640" y="14804"/>
                    <a:pt x="13689" y="14657"/>
                  </a:cubicBezTo>
                  <a:cubicBezTo>
                    <a:pt x="13712" y="14588"/>
                    <a:pt x="13797" y="14535"/>
                    <a:pt x="14122" y="14350"/>
                  </a:cubicBezTo>
                  <a:lnTo>
                    <a:pt x="14311" y="14241"/>
                  </a:lnTo>
                  <a:cubicBezTo>
                    <a:pt x="16496" y="13060"/>
                    <a:pt x="17800" y="11028"/>
                    <a:pt x="17800" y="8806"/>
                  </a:cubicBezTo>
                  <a:cubicBezTo>
                    <a:pt x="17800" y="5275"/>
                    <a:pt x="14487" y="2403"/>
                    <a:pt x="10413" y="2403"/>
                  </a:cubicBezTo>
                  <a:close/>
                  <a:moveTo>
                    <a:pt x="183" y="3256"/>
                  </a:moveTo>
                  <a:cubicBezTo>
                    <a:pt x="125" y="3269"/>
                    <a:pt x="67" y="3297"/>
                    <a:pt x="34" y="3345"/>
                  </a:cubicBezTo>
                  <a:cubicBezTo>
                    <a:pt x="-33" y="3441"/>
                    <a:pt x="2" y="3567"/>
                    <a:pt x="112" y="3625"/>
                  </a:cubicBezTo>
                  <a:lnTo>
                    <a:pt x="3436" y="5359"/>
                  </a:lnTo>
                  <a:cubicBezTo>
                    <a:pt x="3474" y="5379"/>
                    <a:pt x="3513" y="5386"/>
                    <a:pt x="3554" y="5386"/>
                  </a:cubicBezTo>
                  <a:cubicBezTo>
                    <a:pt x="3633" y="5386"/>
                    <a:pt x="3707" y="5354"/>
                    <a:pt x="3751" y="5291"/>
                  </a:cubicBezTo>
                  <a:cubicBezTo>
                    <a:pt x="3818" y="5195"/>
                    <a:pt x="3783" y="5069"/>
                    <a:pt x="3672" y="5011"/>
                  </a:cubicBezTo>
                  <a:lnTo>
                    <a:pt x="357" y="3277"/>
                  </a:lnTo>
                  <a:cubicBezTo>
                    <a:pt x="301" y="3248"/>
                    <a:pt x="241" y="3244"/>
                    <a:pt x="183" y="3256"/>
                  </a:cubicBezTo>
                  <a:close/>
                  <a:moveTo>
                    <a:pt x="10484" y="3277"/>
                  </a:moveTo>
                  <a:cubicBezTo>
                    <a:pt x="14042" y="3277"/>
                    <a:pt x="16942" y="5784"/>
                    <a:pt x="16942" y="8868"/>
                  </a:cubicBezTo>
                  <a:cubicBezTo>
                    <a:pt x="16942" y="10807"/>
                    <a:pt x="15800" y="12581"/>
                    <a:pt x="13878" y="13619"/>
                  </a:cubicBezTo>
                  <a:lnTo>
                    <a:pt x="13681" y="13735"/>
                  </a:lnTo>
                  <a:cubicBezTo>
                    <a:pt x="12710" y="14289"/>
                    <a:pt x="12736" y="14501"/>
                    <a:pt x="12886" y="15879"/>
                  </a:cubicBezTo>
                  <a:cubicBezTo>
                    <a:pt x="12893" y="15946"/>
                    <a:pt x="12902" y="16017"/>
                    <a:pt x="12910" y="16091"/>
                  </a:cubicBezTo>
                  <a:lnTo>
                    <a:pt x="8066" y="16091"/>
                  </a:lnTo>
                  <a:cubicBezTo>
                    <a:pt x="8074" y="16017"/>
                    <a:pt x="8083" y="15946"/>
                    <a:pt x="8090" y="15879"/>
                  </a:cubicBezTo>
                  <a:cubicBezTo>
                    <a:pt x="8240" y="14501"/>
                    <a:pt x="8258" y="14289"/>
                    <a:pt x="7287" y="13735"/>
                  </a:cubicBezTo>
                  <a:lnTo>
                    <a:pt x="7082" y="13612"/>
                  </a:lnTo>
                  <a:cubicBezTo>
                    <a:pt x="5174" y="12581"/>
                    <a:pt x="4034" y="10807"/>
                    <a:pt x="4034" y="8868"/>
                  </a:cubicBezTo>
                  <a:cubicBezTo>
                    <a:pt x="4034" y="5784"/>
                    <a:pt x="6926" y="3277"/>
                    <a:pt x="10484" y="3277"/>
                  </a:cubicBezTo>
                  <a:close/>
                  <a:moveTo>
                    <a:pt x="21360" y="3775"/>
                  </a:moveTo>
                  <a:cubicBezTo>
                    <a:pt x="21302" y="3762"/>
                    <a:pt x="21242" y="3767"/>
                    <a:pt x="21186" y="3796"/>
                  </a:cubicBezTo>
                  <a:lnTo>
                    <a:pt x="17721" y="5577"/>
                  </a:lnTo>
                  <a:cubicBezTo>
                    <a:pt x="17610" y="5634"/>
                    <a:pt x="17569" y="5754"/>
                    <a:pt x="17635" y="5851"/>
                  </a:cubicBezTo>
                  <a:cubicBezTo>
                    <a:pt x="17678" y="5914"/>
                    <a:pt x="17759" y="5953"/>
                    <a:pt x="17839" y="5953"/>
                  </a:cubicBezTo>
                  <a:cubicBezTo>
                    <a:pt x="17880" y="5953"/>
                    <a:pt x="17920" y="5945"/>
                    <a:pt x="17958" y="5926"/>
                  </a:cubicBezTo>
                  <a:lnTo>
                    <a:pt x="21423" y="4144"/>
                  </a:lnTo>
                  <a:cubicBezTo>
                    <a:pt x="21534" y="4087"/>
                    <a:pt x="21567" y="3967"/>
                    <a:pt x="21501" y="3871"/>
                  </a:cubicBezTo>
                  <a:cubicBezTo>
                    <a:pt x="21468" y="3823"/>
                    <a:pt x="21418" y="3788"/>
                    <a:pt x="21360" y="3775"/>
                  </a:cubicBezTo>
                  <a:close/>
                  <a:moveTo>
                    <a:pt x="11043" y="4506"/>
                  </a:moveTo>
                  <a:cubicBezTo>
                    <a:pt x="10875" y="4506"/>
                    <a:pt x="10744" y="4626"/>
                    <a:pt x="10744" y="4772"/>
                  </a:cubicBezTo>
                  <a:cubicBezTo>
                    <a:pt x="10744" y="4918"/>
                    <a:pt x="10875" y="5038"/>
                    <a:pt x="11043" y="5038"/>
                  </a:cubicBezTo>
                  <a:cubicBezTo>
                    <a:pt x="13365" y="5038"/>
                    <a:pt x="15256" y="6677"/>
                    <a:pt x="15256" y="8690"/>
                  </a:cubicBezTo>
                  <a:cubicBezTo>
                    <a:pt x="15256" y="8837"/>
                    <a:pt x="15395" y="8950"/>
                    <a:pt x="15563" y="8950"/>
                  </a:cubicBezTo>
                  <a:cubicBezTo>
                    <a:pt x="15732" y="8950"/>
                    <a:pt x="15871" y="8837"/>
                    <a:pt x="15871" y="8690"/>
                  </a:cubicBezTo>
                  <a:cubicBezTo>
                    <a:pt x="15871" y="6386"/>
                    <a:pt x="13702" y="4506"/>
                    <a:pt x="11043" y="4506"/>
                  </a:cubicBezTo>
                  <a:close/>
                  <a:moveTo>
                    <a:pt x="2790" y="10322"/>
                  </a:moveTo>
                  <a:cubicBezTo>
                    <a:pt x="2733" y="10308"/>
                    <a:pt x="2673" y="10309"/>
                    <a:pt x="2617" y="10336"/>
                  </a:cubicBezTo>
                  <a:lnTo>
                    <a:pt x="798" y="11203"/>
                  </a:lnTo>
                  <a:cubicBezTo>
                    <a:pt x="684" y="11257"/>
                    <a:pt x="641" y="11384"/>
                    <a:pt x="703" y="11483"/>
                  </a:cubicBezTo>
                  <a:cubicBezTo>
                    <a:pt x="746" y="11550"/>
                    <a:pt x="825" y="11585"/>
                    <a:pt x="908" y="11585"/>
                  </a:cubicBezTo>
                  <a:cubicBezTo>
                    <a:pt x="946" y="11585"/>
                    <a:pt x="990" y="11575"/>
                    <a:pt x="1026" y="11558"/>
                  </a:cubicBezTo>
                  <a:lnTo>
                    <a:pt x="2837" y="10691"/>
                  </a:lnTo>
                  <a:cubicBezTo>
                    <a:pt x="2950" y="10637"/>
                    <a:pt x="2994" y="10516"/>
                    <a:pt x="2932" y="10418"/>
                  </a:cubicBezTo>
                  <a:cubicBezTo>
                    <a:pt x="2901" y="10368"/>
                    <a:pt x="2848" y="10336"/>
                    <a:pt x="2790" y="10322"/>
                  </a:cubicBezTo>
                  <a:close/>
                  <a:moveTo>
                    <a:pt x="18076" y="11011"/>
                  </a:moveTo>
                  <a:cubicBezTo>
                    <a:pt x="18018" y="11025"/>
                    <a:pt x="17966" y="11058"/>
                    <a:pt x="17934" y="11107"/>
                  </a:cubicBezTo>
                  <a:cubicBezTo>
                    <a:pt x="17870" y="11205"/>
                    <a:pt x="17908" y="11332"/>
                    <a:pt x="18021" y="11387"/>
                  </a:cubicBezTo>
                  <a:lnTo>
                    <a:pt x="19840" y="12274"/>
                  </a:lnTo>
                  <a:cubicBezTo>
                    <a:pt x="19876" y="12292"/>
                    <a:pt x="19919" y="12302"/>
                    <a:pt x="19958" y="12302"/>
                  </a:cubicBezTo>
                  <a:cubicBezTo>
                    <a:pt x="20039" y="12302"/>
                    <a:pt x="20112" y="12265"/>
                    <a:pt x="20155" y="12199"/>
                  </a:cubicBezTo>
                  <a:cubicBezTo>
                    <a:pt x="20218" y="12102"/>
                    <a:pt x="20181" y="11974"/>
                    <a:pt x="20068" y="11919"/>
                  </a:cubicBezTo>
                  <a:lnTo>
                    <a:pt x="18249" y="11032"/>
                  </a:lnTo>
                  <a:cubicBezTo>
                    <a:pt x="18193" y="11005"/>
                    <a:pt x="18133" y="10998"/>
                    <a:pt x="18076" y="11011"/>
                  </a:cubicBezTo>
                  <a:close/>
                  <a:moveTo>
                    <a:pt x="7334" y="17476"/>
                  </a:moveTo>
                  <a:cubicBezTo>
                    <a:pt x="7126" y="17476"/>
                    <a:pt x="6943" y="17597"/>
                    <a:pt x="6885" y="17770"/>
                  </a:cubicBezTo>
                  <a:cubicBezTo>
                    <a:pt x="6691" y="18344"/>
                    <a:pt x="6740" y="19552"/>
                    <a:pt x="8200" y="20173"/>
                  </a:cubicBezTo>
                  <a:cubicBezTo>
                    <a:pt x="8608" y="21218"/>
                    <a:pt x="9631" y="21595"/>
                    <a:pt x="10523" y="21600"/>
                  </a:cubicBezTo>
                  <a:cubicBezTo>
                    <a:pt x="10527" y="21600"/>
                    <a:pt x="10560" y="21600"/>
                    <a:pt x="10563" y="21600"/>
                  </a:cubicBezTo>
                  <a:cubicBezTo>
                    <a:pt x="11427" y="21600"/>
                    <a:pt x="12460" y="21225"/>
                    <a:pt x="12870" y="20173"/>
                  </a:cubicBezTo>
                  <a:cubicBezTo>
                    <a:pt x="14330" y="19552"/>
                    <a:pt x="14371" y="18344"/>
                    <a:pt x="14177" y="17770"/>
                  </a:cubicBezTo>
                  <a:cubicBezTo>
                    <a:pt x="14119" y="17597"/>
                    <a:pt x="13936" y="17476"/>
                    <a:pt x="13729" y="17476"/>
                  </a:cubicBezTo>
                  <a:lnTo>
                    <a:pt x="7334" y="17476"/>
                  </a:lnTo>
                  <a:close/>
                  <a:moveTo>
                    <a:pt x="7562" y="18350"/>
                  </a:moveTo>
                  <a:lnTo>
                    <a:pt x="13138" y="18350"/>
                  </a:lnTo>
                  <a:cubicBezTo>
                    <a:pt x="13144" y="18695"/>
                    <a:pt x="13005" y="19252"/>
                    <a:pt x="12122" y="19565"/>
                  </a:cubicBezTo>
                  <a:cubicBezTo>
                    <a:pt x="11985" y="19614"/>
                    <a:pt x="11883" y="19714"/>
                    <a:pt x="11846" y="19838"/>
                  </a:cubicBezTo>
                  <a:cubicBezTo>
                    <a:pt x="11597" y="20685"/>
                    <a:pt x="10856" y="20837"/>
                    <a:pt x="10468" y="20856"/>
                  </a:cubicBezTo>
                  <a:cubicBezTo>
                    <a:pt x="10456" y="20855"/>
                    <a:pt x="10441" y="20849"/>
                    <a:pt x="10429" y="20849"/>
                  </a:cubicBezTo>
                  <a:lnTo>
                    <a:pt x="10271" y="20849"/>
                  </a:lnTo>
                  <a:cubicBezTo>
                    <a:pt x="10259" y="20849"/>
                    <a:pt x="10244" y="20855"/>
                    <a:pt x="10232" y="20856"/>
                  </a:cubicBezTo>
                  <a:cubicBezTo>
                    <a:pt x="9844" y="20837"/>
                    <a:pt x="9111" y="20685"/>
                    <a:pt x="8862" y="19838"/>
                  </a:cubicBezTo>
                  <a:cubicBezTo>
                    <a:pt x="8825" y="19714"/>
                    <a:pt x="8723" y="19614"/>
                    <a:pt x="8586" y="19565"/>
                  </a:cubicBezTo>
                  <a:cubicBezTo>
                    <a:pt x="7702" y="19252"/>
                    <a:pt x="7556" y="18694"/>
                    <a:pt x="7562" y="1835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70" name="Shape">
              <a:extLst>
                <a:ext uri="{FF2B5EF4-FFF2-40B4-BE49-F238E27FC236}">
                  <a16:creationId xmlns:a16="http://schemas.microsoft.com/office/drawing/2014/main" id="{F736F45E-F9BF-E65A-5B43-DF1DE30DEDCC}"/>
                </a:ext>
              </a:extLst>
            </p:cNvPr>
            <p:cNvSpPr/>
            <p:nvPr/>
          </p:nvSpPr>
          <p:spPr>
            <a:xfrm>
              <a:off x="7286453" y="1458945"/>
              <a:ext cx="296547" cy="396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9" y="0"/>
                  </a:moveTo>
                  <a:cubicBezTo>
                    <a:pt x="219" y="0"/>
                    <a:pt x="0" y="164"/>
                    <a:pt x="0" y="365"/>
                  </a:cubicBezTo>
                  <a:lnTo>
                    <a:pt x="0" y="21235"/>
                  </a:lnTo>
                  <a:cubicBezTo>
                    <a:pt x="0" y="21436"/>
                    <a:pt x="219" y="21600"/>
                    <a:pt x="489" y="21600"/>
                  </a:cubicBezTo>
                  <a:lnTo>
                    <a:pt x="21111" y="21600"/>
                  </a:lnTo>
                  <a:cubicBezTo>
                    <a:pt x="21381" y="21600"/>
                    <a:pt x="21600" y="21436"/>
                    <a:pt x="21600" y="21235"/>
                  </a:cubicBezTo>
                  <a:lnTo>
                    <a:pt x="21600" y="4986"/>
                  </a:lnTo>
                  <a:cubicBezTo>
                    <a:pt x="21600" y="4937"/>
                    <a:pt x="21592" y="4892"/>
                    <a:pt x="21567" y="4848"/>
                  </a:cubicBezTo>
                  <a:cubicBezTo>
                    <a:pt x="21543" y="4804"/>
                    <a:pt x="21504" y="4768"/>
                    <a:pt x="21459" y="4734"/>
                  </a:cubicBezTo>
                  <a:lnTo>
                    <a:pt x="15280" y="106"/>
                  </a:lnTo>
                  <a:cubicBezTo>
                    <a:pt x="15235" y="72"/>
                    <a:pt x="15176" y="43"/>
                    <a:pt x="15117" y="24"/>
                  </a:cubicBezTo>
                  <a:cubicBezTo>
                    <a:pt x="15058" y="6"/>
                    <a:pt x="14997" y="0"/>
                    <a:pt x="14932" y="0"/>
                  </a:cubicBezTo>
                  <a:lnTo>
                    <a:pt x="489" y="0"/>
                  </a:lnTo>
                  <a:close/>
                  <a:moveTo>
                    <a:pt x="1043" y="780"/>
                  </a:moveTo>
                  <a:lnTo>
                    <a:pt x="14509" y="780"/>
                  </a:lnTo>
                  <a:lnTo>
                    <a:pt x="14509" y="5035"/>
                  </a:lnTo>
                  <a:cubicBezTo>
                    <a:pt x="14509" y="5236"/>
                    <a:pt x="14728" y="5400"/>
                    <a:pt x="14997" y="5400"/>
                  </a:cubicBezTo>
                  <a:lnTo>
                    <a:pt x="20688" y="5400"/>
                  </a:lnTo>
                  <a:cubicBezTo>
                    <a:pt x="20688" y="5400"/>
                    <a:pt x="20688" y="20918"/>
                    <a:pt x="20688" y="20918"/>
                  </a:cubicBezTo>
                  <a:lnTo>
                    <a:pt x="1043" y="20918"/>
                  </a:lnTo>
                  <a:lnTo>
                    <a:pt x="1043" y="780"/>
                  </a:lnTo>
                  <a:close/>
                  <a:moveTo>
                    <a:pt x="15638" y="1299"/>
                  </a:moveTo>
                  <a:lnTo>
                    <a:pt x="20156" y="4677"/>
                  </a:lnTo>
                  <a:lnTo>
                    <a:pt x="15638" y="4677"/>
                  </a:lnTo>
                  <a:cubicBezTo>
                    <a:pt x="15638" y="4677"/>
                    <a:pt x="15638" y="1299"/>
                    <a:pt x="15638" y="1299"/>
                  </a:cubicBezTo>
                  <a:close/>
                  <a:moveTo>
                    <a:pt x="4409" y="5717"/>
                  </a:moveTo>
                  <a:cubicBezTo>
                    <a:pt x="4274" y="5717"/>
                    <a:pt x="4170" y="5794"/>
                    <a:pt x="4170" y="5895"/>
                  </a:cubicBezTo>
                  <a:lnTo>
                    <a:pt x="4170" y="10824"/>
                  </a:lnTo>
                  <a:cubicBezTo>
                    <a:pt x="4170" y="10925"/>
                    <a:pt x="4274" y="11011"/>
                    <a:pt x="4409" y="11011"/>
                  </a:cubicBezTo>
                  <a:lnTo>
                    <a:pt x="11088" y="11011"/>
                  </a:lnTo>
                  <a:cubicBezTo>
                    <a:pt x="11223" y="11011"/>
                    <a:pt x="11327" y="10925"/>
                    <a:pt x="11327" y="10824"/>
                  </a:cubicBezTo>
                  <a:lnTo>
                    <a:pt x="11327" y="5895"/>
                  </a:lnTo>
                  <a:cubicBezTo>
                    <a:pt x="11327" y="5794"/>
                    <a:pt x="11223" y="5717"/>
                    <a:pt x="11088" y="5717"/>
                  </a:cubicBezTo>
                  <a:lnTo>
                    <a:pt x="4409" y="5717"/>
                  </a:lnTo>
                  <a:close/>
                  <a:moveTo>
                    <a:pt x="4518" y="5977"/>
                  </a:moveTo>
                  <a:lnTo>
                    <a:pt x="10697" y="5977"/>
                  </a:lnTo>
                  <a:lnTo>
                    <a:pt x="10697" y="10540"/>
                  </a:lnTo>
                  <a:lnTo>
                    <a:pt x="4518" y="10540"/>
                  </a:lnTo>
                  <a:cubicBezTo>
                    <a:pt x="4518" y="10540"/>
                    <a:pt x="4518" y="5977"/>
                    <a:pt x="4518" y="5977"/>
                  </a:cubicBezTo>
                  <a:close/>
                  <a:moveTo>
                    <a:pt x="4409" y="12473"/>
                  </a:moveTo>
                  <a:cubicBezTo>
                    <a:pt x="4274" y="12473"/>
                    <a:pt x="4170" y="12551"/>
                    <a:pt x="4170" y="12651"/>
                  </a:cubicBezTo>
                  <a:cubicBezTo>
                    <a:pt x="4170" y="12752"/>
                    <a:pt x="4274" y="12838"/>
                    <a:pt x="4409" y="12838"/>
                  </a:cubicBezTo>
                  <a:lnTo>
                    <a:pt x="16909" y="12838"/>
                  </a:lnTo>
                  <a:cubicBezTo>
                    <a:pt x="17043" y="12838"/>
                    <a:pt x="17147" y="12752"/>
                    <a:pt x="17147" y="12651"/>
                  </a:cubicBezTo>
                  <a:cubicBezTo>
                    <a:pt x="17147" y="12551"/>
                    <a:pt x="17043" y="12473"/>
                    <a:pt x="16909" y="12473"/>
                  </a:cubicBezTo>
                  <a:lnTo>
                    <a:pt x="4409" y="12473"/>
                  </a:lnTo>
                  <a:close/>
                  <a:moveTo>
                    <a:pt x="4409" y="14665"/>
                  </a:moveTo>
                  <a:cubicBezTo>
                    <a:pt x="4274" y="14665"/>
                    <a:pt x="4170" y="14743"/>
                    <a:pt x="4170" y="14844"/>
                  </a:cubicBezTo>
                  <a:cubicBezTo>
                    <a:pt x="4170" y="14945"/>
                    <a:pt x="4274" y="15031"/>
                    <a:pt x="4409" y="15031"/>
                  </a:cubicBezTo>
                  <a:lnTo>
                    <a:pt x="16909" y="15031"/>
                  </a:lnTo>
                  <a:cubicBezTo>
                    <a:pt x="17043" y="15031"/>
                    <a:pt x="17147" y="14945"/>
                    <a:pt x="17147" y="14844"/>
                  </a:cubicBezTo>
                  <a:cubicBezTo>
                    <a:pt x="17147" y="14743"/>
                    <a:pt x="17043" y="14665"/>
                    <a:pt x="16909" y="14665"/>
                  </a:cubicBezTo>
                  <a:lnTo>
                    <a:pt x="4409" y="14665"/>
                  </a:lnTo>
                  <a:close/>
                  <a:moveTo>
                    <a:pt x="4409" y="16850"/>
                  </a:moveTo>
                  <a:cubicBezTo>
                    <a:pt x="4274" y="16850"/>
                    <a:pt x="4170" y="16936"/>
                    <a:pt x="4170" y="17036"/>
                  </a:cubicBezTo>
                  <a:cubicBezTo>
                    <a:pt x="4170" y="17137"/>
                    <a:pt x="4274" y="17215"/>
                    <a:pt x="4409" y="17215"/>
                  </a:cubicBezTo>
                  <a:lnTo>
                    <a:pt x="11663" y="17215"/>
                  </a:lnTo>
                  <a:cubicBezTo>
                    <a:pt x="11798" y="17215"/>
                    <a:pt x="11902" y="17137"/>
                    <a:pt x="11902" y="17036"/>
                  </a:cubicBezTo>
                  <a:cubicBezTo>
                    <a:pt x="11902" y="16936"/>
                    <a:pt x="11798" y="16850"/>
                    <a:pt x="11663" y="16850"/>
                  </a:cubicBezTo>
                  <a:lnTo>
                    <a:pt x="4409" y="16850"/>
                  </a:ln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008080"/>
                </a:solidFill>
                <a:latin typeface="Bahnschrift SemiBold Condensed" panose="020B0502040204020203" pitchFamily="34" charset="0"/>
              </a:endParaRPr>
            </a:p>
          </p:txBody>
        </p:sp>
      </p:grpSp>
      <p:pic>
        <p:nvPicPr>
          <p:cNvPr id="73" name="Content Placeholder 3">
            <a:extLst>
              <a:ext uri="{FF2B5EF4-FFF2-40B4-BE49-F238E27FC236}">
                <a16:creationId xmlns:a16="http://schemas.microsoft.com/office/drawing/2014/main" id="{BD93382F-1072-0400-46DF-7C2CEDC293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547" t="55882" r="11501" b="33090"/>
          <a:stretch/>
        </p:blipFill>
        <p:spPr>
          <a:xfrm>
            <a:off x="3946397" y="431776"/>
            <a:ext cx="7642227" cy="69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23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2"/>
          <a:srcRect l="22299" t="90259" r="57772" b="5053"/>
          <a:stretch/>
        </p:blipFill>
        <p:spPr>
          <a:xfrm>
            <a:off x="1638301" y="6615853"/>
            <a:ext cx="10548630" cy="227833"/>
          </a:xfrm>
          <a:prstGeom prst="rect">
            <a:avLst/>
          </a:prstGeom>
        </p:spPr>
      </p:pic>
      <p:sp>
        <p:nvSpPr>
          <p:cNvPr id="12" name="모서리가 둥근 직사각형 4"/>
          <p:cNvSpPr/>
          <p:nvPr/>
        </p:nvSpPr>
        <p:spPr>
          <a:xfrm>
            <a:off x="517156" y="1969268"/>
            <a:ext cx="1012387" cy="413309"/>
          </a:xfrm>
          <a:prstGeom prst="roundRect">
            <a:avLst/>
          </a:prstGeom>
          <a:solidFill>
            <a:srgbClr val="009999"/>
          </a:solidFill>
          <a:ln>
            <a:noFill/>
          </a:ln>
          <a:scene3d>
            <a:camera prst="orthographicFront"/>
            <a:lightRig rig="threePt" dir="t"/>
          </a:scene3d>
          <a:sp3d extrusionH="6350" prstMaterial="translucentPowder">
            <a:bevelT w="63500"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altLang="ko-KR" b="1" dirty="0">
                <a:ln>
                  <a:solidFill>
                    <a:srgbClr val="203864">
                      <a:alpha val="0"/>
                    </a:srgbClr>
                  </a:solidFill>
                </a:ln>
                <a:solidFill>
                  <a:srgbClr val="FF6699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ЗОРИЛГО</a:t>
            </a:r>
            <a:r>
              <a:rPr lang="ko-KR" altLang="en-US" b="1" dirty="0">
                <a:ln>
                  <a:solidFill>
                    <a:srgbClr val="203864">
                      <a:alpha val="0"/>
                    </a:srgbClr>
                  </a:solidFill>
                </a:ln>
                <a:solidFill>
                  <a:srgbClr val="FF6699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직사각형 52"/>
          <p:cNvSpPr/>
          <p:nvPr/>
        </p:nvSpPr>
        <p:spPr>
          <a:xfrm>
            <a:off x="1173380" y="3978574"/>
            <a:ext cx="266040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altLang="ko-KR" sz="1400" dirty="0">
                <a:ln>
                  <a:solidFill>
                    <a:srgbClr val="203864">
                      <a:alpha val="0"/>
                    </a:srgbClr>
                  </a:solidFill>
                </a:ln>
                <a:solidFill>
                  <a:srgbClr val="000099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МАА-н салбарт дэвшилтэт технологийг нэвтрүүлэх замаар </a:t>
            </a:r>
          </a:p>
          <a:p>
            <a:pPr algn="ctr"/>
            <a:r>
              <a:rPr lang="mn-MN" altLang="ko-KR" sz="1400" b="1" dirty="0">
                <a:ln>
                  <a:solidFill>
                    <a:srgbClr val="203864">
                      <a:alpha val="0"/>
                    </a:srgbClr>
                  </a:solidFill>
                </a:ln>
                <a:solidFill>
                  <a:srgbClr val="000099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үнэ цэнтэй МАА-г хөгжүүлэх</a:t>
            </a:r>
          </a:p>
          <a:p>
            <a:pPr algn="ctr"/>
            <a:r>
              <a:rPr lang="mn-MN" altLang="ko-KR" sz="1400" b="1" dirty="0">
                <a:ln>
                  <a:solidFill>
                    <a:srgbClr val="203864">
                      <a:alpha val="0"/>
                    </a:srgbClr>
                  </a:solidFill>
                </a:ln>
                <a:solidFill>
                  <a:srgbClr val="00808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(Судалгаа, хүний нөөцийн чадавхийг бэхжүүлэх)</a:t>
            </a:r>
            <a:endParaRPr lang="en-US" altLang="ko-KR" sz="1400" b="1" dirty="0">
              <a:ln>
                <a:solidFill>
                  <a:srgbClr val="203864">
                    <a:alpha val="0"/>
                  </a:srgbClr>
                </a:solidFill>
              </a:ln>
              <a:solidFill>
                <a:srgbClr val="008080"/>
              </a:solidFill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직사각형 53"/>
          <p:cNvSpPr/>
          <p:nvPr/>
        </p:nvSpPr>
        <p:spPr>
          <a:xfrm>
            <a:off x="4412044" y="3781317"/>
            <a:ext cx="36594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altLang="ko-KR" sz="1400" dirty="0">
                <a:ln>
                  <a:solidFill>
                    <a:srgbClr val="203864">
                      <a:alpha val="0"/>
                    </a:srgbClr>
                  </a:solidFill>
                </a:ln>
                <a:solidFill>
                  <a:srgbClr val="99000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Сургалт </a:t>
            </a:r>
            <a:r>
              <a:rPr lang="ko-KR" altLang="en-US" sz="1400" dirty="0">
                <a:ln>
                  <a:solidFill>
                    <a:srgbClr val="203864">
                      <a:alpha val="0"/>
                    </a:srgbClr>
                  </a:solidFill>
                </a:ln>
                <a:solidFill>
                  <a:srgbClr val="99000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∙</a:t>
            </a:r>
            <a:r>
              <a:rPr lang="mn-MN" altLang="ko-KR" sz="1400" dirty="0">
                <a:ln>
                  <a:solidFill>
                    <a:srgbClr val="203864">
                      <a:alpha val="0"/>
                    </a:srgbClr>
                  </a:solidFill>
                </a:ln>
                <a:solidFill>
                  <a:srgbClr val="99000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Судалгаа </a:t>
            </a:r>
            <a:r>
              <a:rPr lang="ko-KR" altLang="en-US" sz="1400" dirty="0">
                <a:ln>
                  <a:solidFill>
                    <a:srgbClr val="203864">
                      <a:alpha val="0"/>
                    </a:srgbClr>
                  </a:solidFill>
                </a:ln>
                <a:solidFill>
                  <a:srgbClr val="99000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∙</a:t>
            </a:r>
            <a:endParaRPr lang="mn-MN" altLang="ko-KR" sz="1400" dirty="0">
              <a:ln>
                <a:solidFill>
                  <a:srgbClr val="203864">
                    <a:alpha val="0"/>
                  </a:srgbClr>
                </a:solidFill>
              </a:ln>
              <a:solidFill>
                <a:srgbClr val="990000"/>
              </a:solidFill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mn-MN" altLang="ko-KR" sz="1400" dirty="0">
                <a:ln>
                  <a:solidFill>
                    <a:srgbClr val="203864">
                      <a:alpha val="0"/>
                    </a:srgbClr>
                  </a:solidFill>
                </a:ln>
                <a:solidFill>
                  <a:srgbClr val="99000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Үйлдвэрлэлийн харилцан хамтын ажиллагааг  бэхжүүлэх зорилогын хүрээнд</a:t>
            </a:r>
          </a:p>
          <a:p>
            <a:pPr algn="ctr"/>
            <a:r>
              <a:rPr lang="mn-MN" altLang="ko-KR" sz="1400" dirty="0">
                <a:ln>
                  <a:solidFill>
                    <a:srgbClr val="203864">
                      <a:alpha val="0"/>
                    </a:srgbClr>
                  </a:solidFill>
                </a:ln>
                <a:solidFill>
                  <a:srgbClr val="00808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Технологи хөгжүүлэлт, инновацид суурилсан хамтарсан </a:t>
            </a:r>
            <a:r>
              <a:rPr lang="mn-MN" altLang="ko-KR" sz="1400" b="1" dirty="0">
                <a:ln>
                  <a:solidFill>
                    <a:srgbClr val="203864">
                      <a:alpha val="0"/>
                    </a:srgbClr>
                  </a:solidFill>
                </a:ln>
                <a:solidFill>
                  <a:srgbClr val="00808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төслүүдийг боловсруулах</a:t>
            </a:r>
          </a:p>
          <a:p>
            <a:pPr algn="ctr"/>
            <a:r>
              <a:rPr lang="en-US" altLang="ko-KR" sz="1400" b="1" dirty="0">
                <a:ln>
                  <a:solidFill>
                    <a:srgbClr val="203864">
                      <a:alpha val="0"/>
                    </a:srgbClr>
                  </a:solidFill>
                </a:ln>
                <a:solidFill>
                  <a:srgbClr val="000099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(</a:t>
            </a:r>
            <a:r>
              <a:rPr lang="mn-MN" altLang="ko-KR" sz="1400" b="1" dirty="0">
                <a:ln>
                  <a:solidFill>
                    <a:srgbClr val="203864">
                      <a:alpha val="0"/>
                    </a:srgbClr>
                  </a:solidFill>
                </a:ln>
                <a:solidFill>
                  <a:srgbClr val="000099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Сургалт-Үйлдвэрлэлийг чадавхжуулах</a:t>
            </a:r>
            <a:r>
              <a:rPr lang="en-US" altLang="ko-KR" sz="1400" b="1" dirty="0">
                <a:ln>
                  <a:solidFill>
                    <a:srgbClr val="203864">
                      <a:alpha val="0"/>
                    </a:srgbClr>
                  </a:solidFill>
                </a:ln>
                <a:solidFill>
                  <a:srgbClr val="000099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) </a:t>
            </a:r>
            <a:endParaRPr lang="ko-KR" altLang="en-US" sz="1400" b="1" dirty="0">
              <a:solidFill>
                <a:srgbClr val="000099"/>
              </a:solidFill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직사각형 54"/>
          <p:cNvSpPr/>
          <p:nvPr/>
        </p:nvSpPr>
        <p:spPr>
          <a:xfrm>
            <a:off x="8486781" y="3916704"/>
            <a:ext cx="31908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altLang="ko-KR" sz="1400" dirty="0">
                <a:ln>
                  <a:solidFill>
                    <a:srgbClr val="203864">
                      <a:alpha val="0"/>
                    </a:srgbClr>
                  </a:solidFill>
                </a:ln>
                <a:solidFill>
                  <a:srgbClr val="000099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МАА-н салбарын онцлогт нийцүүлэн гарааны бизнес эрхлэгчдийг дэмжих зарчимаар</a:t>
            </a:r>
            <a:r>
              <a:rPr lang="mn-MN" altLang="ko-KR" sz="1400" b="1" dirty="0">
                <a:ln>
                  <a:solidFill>
                    <a:srgbClr val="203864">
                      <a:alpha val="0"/>
                    </a:srgbClr>
                  </a:solidFill>
                </a:ln>
                <a:solidFill>
                  <a:srgbClr val="000099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ажлын байр бий болгох </a:t>
            </a:r>
            <a:endParaRPr lang="en-US" altLang="ko-KR" sz="1400" b="1" dirty="0">
              <a:ln>
                <a:solidFill>
                  <a:srgbClr val="203864">
                    <a:alpha val="0"/>
                  </a:srgbClr>
                </a:solidFill>
              </a:ln>
              <a:solidFill>
                <a:srgbClr val="000099"/>
              </a:solidFill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ko-KR" sz="1400" b="1" dirty="0">
                <a:ln>
                  <a:solidFill>
                    <a:srgbClr val="203864">
                      <a:alpha val="0"/>
                    </a:srgbClr>
                  </a:solidFill>
                </a:ln>
                <a:solidFill>
                  <a:srgbClr val="00808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(</a:t>
            </a:r>
            <a:r>
              <a:rPr lang="mn-MN" altLang="ko-KR" sz="1400" b="1" dirty="0">
                <a:ln>
                  <a:solidFill>
                    <a:srgbClr val="203864">
                      <a:alpha val="0"/>
                    </a:srgbClr>
                  </a:solidFill>
                </a:ln>
                <a:solidFill>
                  <a:srgbClr val="00808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Гарааны бизнесийн экосистемийг төлөвшүүлэх</a:t>
            </a:r>
            <a:r>
              <a:rPr lang="en-US" altLang="ko-KR" sz="1400" b="1" dirty="0">
                <a:ln>
                  <a:solidFill>
                    <a:srgbClr val="203864">
                      <a:alpha val="0"/>
                    </a:srgbClr>
                  </a:solidFill>
                </a:ln>
                <a:solidFill>
                  <a:srgbClr val="00808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)</a:t>
            </a:r>
            <a:r>
              <a:rPr lang="ko-KR" altLang="en-US" sz="1400" b="1" dirty="0">
                <a:ln>
                  <a:solidFill>
                    <a:srgbClr val="203864">
                      <a:alpha val="0"/>
                    </a:srgbClr>
                  </a:solidFill>
                </a:ln>
                <a:solidFill>
                  <a:srgbClr val="00808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</a:t>
            </a:r>
            <a:endParaRPr lang="ko-KR" altLang="en-US" sz="1400" b="1" dirty="0">
              <a:solidFill>
                <a:srgbClr val="008080"/>
              </a:solidFill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직사각형 5"/>
          <p:cNvSpPr/>
          <p:nvPr/>
        </p:nvSpPr>
        <p:spPr>
          <a:xfrm>
            <a:off x="791790" y="1119619"/>
            <a:ext cx="108858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altLang="ko-KR" sz="2000" b="1" dirty="0">
                <a:ln>
                  <a:solidFill>
                    <a:srgbClr val="203864">
                      <a:alpha val="0"/>
                    </a:srgbClr>
                  </a:solidFill>
                </a:ln>
                <a:solidFill>
                  <a:srgbClr val="00808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МАА-Н САЛБАРТ ДЭВШИЛТЭТ ТЕХНОЛОГИЙН НЭВТРҮҮЛЭХ ЗАМААР ТОГТВОРТОЙ ҮЙЛДВЭРЛЭЛИЙГ БИЙ БОЛГОХ</a:t>
            </a:r>
            <a:r>
              <a:rPr lang="mn-MN" altLang="ko-KR" sz="2000" dirty="0">
                <a:ln>
                  <a:solidFill>
                    <a:srgbClr val="203864">
                      <a:alpha val="0"/>
                    </a:srgbClr>
                  </a:solidFill>
                </a:ln>
                <a:solidFill>
                  <a:srgbClr val="00808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mn-MN" altLang="ko-KR" sz="2000" b="1" dirty="0">
                <a:ln>
                  <a:solidFill>
                    <a:srgbClr val="203864">
                      <a:alpha val="0"/>
                    </a:srgbClr>
                  </a:solidFill>
                </a:ln>
                <a:solidFill>
                  <a:srgbClr val="00808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ҮНДСЭН </a:t>
            </a:r>
          </a:p>
          <a:p>
            <a:pPr algn="ctr"/>
            <a:r>
              <a:rPr lang="mn-MN" altLang="ko-KR" sz="2000" b="1" dirty="0">
                <a:ln>
                  <a:solidFill>
                    <a:srgbClr val="203864">
                      <a:alpha val="0"/>
                    </a:srgbClr>
                  </a:solidFill>
                </a:ln>
                <a:solidFill>
                  <a:srgbClr val="00808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3 ЗОРИЛТ</a:t>
            </a:r>
            <a:r>
              <a:rPr lang="mn-MN" altLang="ko-KR" sz="2000" dirty="0">
                <a:ln>
                  <a:solidFill>
                    <a:srgbClr val="203864">
                      <a:alpha val="0"/>
                    </a:srgbClr>
                  </a:solidFill>
                </a:ln>
                <a:solidFill>
                  <a:srgbClr val="00808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ЫГ  ХЭРЭГЖҮҮЛЭХ</a:t>
            </a:r>
            <a:endParaRPr lang="en-US" altLang="ko-KR" sz="2000" dirty="0">
              <a:ln>
                <a:solidFill>
                  <a:srgbClr val="203864">
                    <a:alpha val="0"/>
                  </a:srgbClr>
                </a:solidFill>
              </a:ln>
              <a:solidFill>
                <a:srgbClr val="008080"/>
              </a:solidFill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462B86-B608-5062-BABD-8048452FEF1C}"/>
              </a:ext>
            </a:extLst>
          </p:cNvPr>
          <p:cNvSpPr txBox="1"/>
          <p:nvPr/>
        </p:nvSpPr>
        <p:spPr>
          <a:xfrm>
            <a:off x="247650" y="25881"/>
            <a:ext cx="8858250" cy="702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chemeClr val="accent2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3. </a:t>
            </a:r>
            <a:r>
              <a:rPr lang="mn-MN" altLang="zh-CN" sz="1400" b="1" dirty="0">
                <a:solidFill>
                  <a:schemeClr val="accent2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МАА-Н САЛБАРЫН УРТ ХУГАЦААН ХӨГЖЛИЙН ЧИГ ХАНДЛАГ: </a:t>
            </a:r>
          </a:p>
          <a:p>
            <a:pPr>
              <a:lnSpc>
                <a:spcPct val="150000"/>
              </a:lnSpc>
            </a:pPr>
            <a:r>
              <a:rPr lang="mn-MN" altLang="zh-CN" sz="1400" b="1" dirty="0">
                <a:solidFill>
                  <a:schemeClr val="accent2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                                                                             Бүртгэл, мэдээлэлийн нэгдсэн платформ бий болгох</a:t>
            </a:r>
            <a:endParaRPr lang="en-US" altLang="zh-CN" sz="1400" b="1" dirty="0">
              <a:solidFill>
                <a:schemeClr val="accent2">
                  <a:lumMod val="50000"/>
                </a:schemeClr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0891B980-B9CF-911A-2181-679317911A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47" t="55882" r="11501" b="33090"/>
          <a:stretch/>
        </p:blipFill>
        <p:spPr>
          <a:xfrm>
            <a:off x="6715124" y="133032"/>
            <a:ext cx="5336957" cy="53837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47FB4F5-7B42-EFB1-2C0F-1CCA39E10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050" y="2030800"/>
            <a:ext cx="7728649" cy="180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74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3"/>
          <p:cNvPicPr>
            <a:picLocks noChangeAspect="1"/>
          </p:cNvPicPr>
          <p:nvPr/>
        </p:nvPicPr>
        <p:blipFill rotWithShape="1">
          <a:blip r:embed="rId2"/>
          <a:srcRect l="22299" t="90259" r="57772" b="5053"/>
          <a:stretch/>
        </p:blipFill>
        <p:spPr>
          <a:xfrm>
            <a:off x="1638301" y="6615853"/>
            <a:ext cx="10548630" cy="22783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24000" y="3123061"/>
            <a:ext cx="34813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400" dirty="0">
                <a:solidFill>
                  <a:schemeClr val="accent5">
                    <a:lumMod val="50000"/>
                  </a:schemeClr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Монголын МАА-н салбарыг мэргэшүүлэх</a:t>
            </a:r>
          </a:p>
          <a:p>
            <a:pPr algn="ctr"/>
            <a:r>
              <a:rPr lang="mn-MN" sz="1400" dirty="0">
                <a:solidFill>
                  <a:schemeClr val="accent5">
                    <a:lumMod val="50000"/>
                  </a:schemeClr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Мэргэшүүлэлтээр дамжуулан мэргэжлийн чадвараа сайжруулах</a:t>
            </a:r>
            <a:endParaRPr lang="en-US" sz="1400" dirty="0">
              <a:solidFill>
                <a:schemeClr val="accent5">
                  <a:lumMod val="50000"/>
                </a:schemeClr>
              </a:solidFill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23161" y="4318475"/>
            <a:ext cx="3218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mn-MN" sz="1400" dirty="0">
                <a:solidFill>
                  <a:srgbClr val="000099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Үнэ цэнтэй МАА-г хөгжүүлэх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mn-MN" sz="1400" dirty="0">
                <a:solidFill>
                  <a:srgbClr val="000099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МАА-н салбарт дэвшилтэт, технологи нэвтрүүлэх замаар нэмүү өртгийн сүлжээг бий болгох 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1123161" y="4041542"/>
            <a:ext cx="10066116" cy="356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554658" y="3065142"/>
            <a:ext cx="2260976" cy="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125520" y="3065142"/>
            <a:ext cx="2260976" cy="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556643" y="3065142"/>
            <a:ext cx="2260976" cy="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663401" y="3182225"/>
            <a:ext cx="32182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400" dirty="0">
                <a:solidFill>
                  <a:schemeClr val="accent5">
                    <a:lumMod val="50000"/>
                  </a:schemeClr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Тогтвортой ажиллагааны үндсэн стратеги</a:t>
            </a:r>
          </a:p>
          <a:p>
            <a:pPr algn="ctr"/>
            <a:r>
              <a:rPr lang="mn-MN" sz="1400" dirty="0">
                <a:solidFill>
                  <a:schemeClr val="accent5">
                    <a:lumMod val="50000"/>
                  </a:schemeClr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төлөвлөгөө боловсруулах</a:t>
            </a:r>
          </a:p>
          <a:p>
            <a:pPr algn="ctr"/>
            <a:endParaRPr lang="en-US" sz="1400" dirty="0">
              <a:solidFill>
                <a:schemeClr val="accent5">
                  <a:lumMod val="50000"/>
                </a:schemeClr>
              </a:solidFill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129118" y="3203369"/>
            <a:ext cx="3218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400" dirty="0">
                <a:solidFill>
                  <a:schemeClr val="accent5">
                    <a:lumMod val="50000"/>
                  </a:schemeClr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Дэд бүтэц, боловсрол, үйлдвэржилт,     МАА-н технологийг дамжуулах төвийн   дотоод болон гадаад хамтын ажиллагааг өрөгжүүлэх</a:t>
            </a:r>
          </a:p>
          <a:p>
            <a:pPr algn="ctr"/>
            <a:endParaRPr lang="en-US" sz="1400" dirty="0">
              <a:solidFill>
                <a:schemeClr val="accent5">
                  <a:lumMod val="50000"/>
                </a:schemeClr>
              </a:solidFill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663401" y="4331593"/>
            <a:ext cx="3218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mn-MN" sz="1400" dirty="0">
                <a:solidFill>
                  <a:srgbClr val="000099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Мэргэжлийн ажлын байр бий болгох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mn-MN" sz="1400" dirty="0">
                <a:solidFill>
                  <a:srgbClr val="000099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Хөдөлмөр эрхлэлт, гарааны бизнесийг дэмжих хамтарсан хөтөлбөрүүдийг хөгжүүлэх</a:t>
            </a:r>
            <a:endParaRPr lang="en-US" sz="1400" dirty="0">
              <a:solidFill>
                <a:srgbClr val="000099"/>
              </a:solidFill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078024" y="4318475"/>
            <a:ext cx="321821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mn-MN" altLang="ko-KR" sz="1400" dirty="0">
                <a:ln>
                  <a:solidFill>
                    <a:srgbClr val="203864">
                      <a:alpha val="0"/>
                    </a:srgbClr>
                  </a:solidFill>
                </a:ln>
                <a:solidFill>
                  <a:srgbClr val="000099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Сургалт – Судалгаа – Үйлдвэрлэлийн уялдаа холбоог сайжруулах бодлогын төслүүдийг дэмжин хэрэгжүүлэх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mn-MN" altLang="ko-KR" sz="1400" dirty="0">
                <a:ln>
                  <a:solidFill>
                    <a:srgbClr val="203864">
                      <a:alpha val="0"/>
                    </a:srgbClr>
                  </a:solidFill>
                </a:ln>
                <a:solidFill>
                  <a:srgbClr val="00808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МАА-н салбарын эдийн засгийн тогтвортой байдлыг хангасан кластер  загварыг хөгжүүлэх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mn-MN" altLang="ko-KR" sz="1400" dirty="0">
              <a:ln>
                <a:solidFill>
                  <a:srgbClr val="203864">
                    <a:alpha val="0"/>
                  </a:srgbClr>
                </a:solidFill>
              </a:ln>
              <a:solidFill>
                <a:srgbClr val="000099"/>
              </a:solidFill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8B61EC-1F3A-D062-2DD3-78E6B8780102}"/>
              </a:ext>
            </a:extLst>
          </p:cNvPr>
          <p:cNvSpPr txBox="1"/>
          <p:nvPr/>
        </p:nvSpPr>
        <p:spPr>
          <a:xfrm>
            <a:off x="247650" y="25881"/>
            <a:ext cx="8858250" cy="702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chemeClr val="accent2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3. </a:t>
            </a:r>
            <a:r>
              <a:rPr lang="mn-MN" altLang="zh-CN" sz="1400" b="1" dirty="0">
                <a:solidFill>
                  <a:schemeClr val="accent2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МАА-Н САЛБАРЫН УРТ ХУГАЦААН ХӨГЖЛИЙН ЧИГ ХАНДЛАГ: </a:t>
            </a:r>
          </a:p>
          <a:p>
            <a:pPr>
              <a:lnSpc>
                <a:spcPct val="150000"/>
              </a:lnSpc>
            </a:pPr>
            <a:r>
              <a:rPr lang="mn-MN" altLang="zh-CN" sz="1400" b="1" dirty="0">
                <a:solidFill>
                  <a:schemeClr val="accent2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                                                                             Бүртгэл, мэдээлэлийн нэгдсэн платформ бий болгох</a:t>
            </a:r>
            <a:endParaRPr lang="en-US" altLang="zh-CN" sz="1400" b="1" dirty="0">
              <a:solidFill>
                <a:schemeClr val="accent2">
                  <a:lumMod val="50000"/>
                </a:schemeClr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50B60AEF-2AA0-3305-BB90-4D4A3C36E1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47" t="55882" r="11501" b="33090"/>
          <a:stretch/>
        </p:blipFill>
        <p:spPr>
          <a:xfrm>
            <a:off x="6715124" y="133032"/>
            <a:ext cx="5336957" cy="538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0F3264-A8C0-3030-2687-ACF3B0264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350" y="939087"/>
            <a:ext cx="7105649" cy="180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3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/>
          <a:srcRect l="22299" t="90259" r="57772" b="5053"/>
          <a:stretch/>
        </p:blipFill>
        <p:spPr>
          <a:xfrm>
            <a:off x="1638301" y="6615853"/>
            <a:ext cx="10548630" cy="2278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l="47694" t="6863" r="4792"/>
          <a:stretch>
            <a:fillRect/>
          </a:stretch>
        </p:blipFill>
        <p:spPr>
          <a:xfrm>
            <a:off x="6643578" y="991404"/>
            <a:ext cx="5480048" cy="53044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7F1DD7-2F46-9CAE-8A13-358C42BA86F7}"/>
              </a:ext>
            </a:extLst>
          </p:cNvPr>
          <p:cNvSpPr txBox="1"/>
          <p:nvPr/>
        </p:nvSpPr>
        <p:spPr>
          <a:xfrm>
            <a:off x="247650" y="25881"/>
            <a:ext cx="8858250" cy="702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chemeClr val="accent2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3. </a:t>
            </a:r>
            <a:r>
              <a:rPr lang="mn-MN" altLang="zh-CN" sz="1400" b="1" dirty="0">
                <a:solidFill>
                  <a:schemeClr val="accent2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МАА-Н САЛБАРЫН УРТ ХУГАЦААН ХӨГЖЛИЙН ЧИГ ХАНДЛАГ: </a:t>
            </a:r>
          </a:p>
          <a:p>
            <a:pPr>
              <a:lnSpc>
                <a:spcPct val="150000"/>
              </a:lnSpc>
            </a:pPr>
            <a:r>
              <a:rPr lang="mn-MN" altLang="zh-CN" sz="1400" b="1" dirty="0">
                <a:solidFill>
                  <a:schemeClr val="accent2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                                                                             Бүртгэл, мэдээлэлийн нэгдсэн платформ бий болгох</a:t>
            </a:r>
            <a:endParaRPr lang="en-US" altLang="zh-CN" sz="1400" b="1" dirty="0">
              <a:solidFill>
                <a:schemeClr val="accent2">
                  <a:lumMod val="50000"/>
                </a:schemeClr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0FE67AC0-B089-A91A-1A4B-F47F891DEE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47" t="55882" r="11501" b="33090"/>
          <a:stretch/>
        </p:blipFill>
        <p:spPr>
          <a:xfrm>
            <a:off x="6715124" y="133032"/>
            <a:ext cx="5336957" cy="5383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03492D-3965-F0B0-9094-333FF6A81C9C}"/>
              </a:ext>
            </a:extLst>
          </p:cNvPr>
          <p:cNvSpPr txBox="1"/>
          <p:nvPr/>
        </p:nvSpPr>
        <p:spPr>
          <a:xfrm>
            <a:off x="1437322" y="1766986"/>
            <a:ext cx="37528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n-MN" altLang="zh-CN" sz="2400" b="1" dirty="0">
                <a:solidFill>
                  <a:srgbClr val="008080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МАЛЫН ГЕНЕТИК НӨӨЦИЙН ҮНДЭСНИЙ БҮРТГЭЛ, МЭДЭЭЛЭЛИЙН НЭГДСЭН ПЛАТФОРМ БИЙ БОЛГОХ</a:t>
            </a:r>
            <a:endParaRPr lang="en-US" sz="2400" dirty="0">
              <a:solidFill>
                <a:srgbClr val="008080"/>
              </a:solidFill>
            </a:endParaRP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A7310135-051D-6821-E6E8-EBF223CE9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25" b="16010"/>
          <a:stretch>
            <a:fillRect/>
          </a:stretch>
        </p:blipFill>
        <p:spPr bwMode="auto">
          <a:xfrm>
            <a:off x="5187599" y="3634701"/>
            <a:ext cx="1371726" cy="16974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4D935EA9-7677-32CD-B599-D68FF7876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7000" y="3613035"/>
            <a:ext cx="2262899" cy="1719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직사각형 12">
            <a:extLst>
              <a:ext uri="{FF2B5EF4-FFF2-40B4-BE49-F238E27FC236}">
                <a16:creationId xmlns:a16="http://schemas.microsoft.com/office/drawing/2014/main" id="{C76C1E54-77B7-F500-263D-27CAFF161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723" y="3104926"/>
            <a:ext cx="17283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mn-MN" altLang="ko-KR" sz="1200" b="1" dirty="0">
                <a:solidFill>
                  <a:srgbClr val="000099"/>
                </a:solidFill>
                <a:latin typeface="Bahnschrift SemiBold Condensed" panose="020B0502040204020203" pitchFamily="34" charset="0"/>
                <a:cs typeface="Arial" pitchFamily="34" charset="0"/>
              </a:rPr>
              <a:t>Монгол малын нэгдсэн бүртгэл</a:t>
            </a:r>
            <a:endParaRPr kumimoji="0" lang="ko-KR" altLang="en-US" sz="1200" b="1" dirty="0">
              <a:solidFill>
                <a:srgbClr val="000099"/>
              </a:solidFill>
              <a:latin typeface="Bahnschrift SemiBold Condensed" panose="020B0502040204020203" pitchFamily="34" charset="0"/>
              <a:cs typeface="Arial" pitchFamily="34" charset="0"/>
            </a:endParaRPr>
          </a:p>
        </p:txBody>
      </p:sp>
      <p:pic>
        <p:nvPicPr>
          <p:cNvPr id="17" name="Picture 3" descr="D:\BADMAA's Folder\MY DOCUMENTS\Ph.D research\DOKTORIIN AJIL 2016\mongol unee.jpg">
            <a:extLst>
              <a:ext uri="{FF2B5EF4-FFF2-40B4-BE49-F238E27FC236}">
                <a16:creationId xmlns:a16="http://schemas.microsoft.com/office/drawing/2014/main" id="{EE57CC8D-5859-5237-E8E8-3A7059BC8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613035"/>
            <a:ext cx="731114" cy="47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D:\BADMAA's Folder\MY DOCUMENTS\Ph.D research\DOKTORIIN AJIL 2016\selenge buh.jpg">
            <a:extLst>
              <a:ext uri="{FF2B5EF4-FFF2-40B4-BE49-F238E27FC236}">
                <a16:creationId xmlns:a16="http://schemas.microsoft.com/office/drawing/2014/main" id="{71C51023-DF14-EA3A-F788-ED31F5918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6740" y="3613035"/>
            <a:ext cx="747319" cy="47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BADMAA's Folder\MY DOCUMENTS\Ph.D research\DOKTORIIN AJIL 2016\kazak buh.jpg">
            <a:extLst>
              <a:ext uri="{FF2B5EF4-FFF2-40B4-BE49-F238E27FC236}">
                <a16:creationId xmlns:a16="http://schemas.microsoft.com/office/drawing/2014/main" id="{150493A8-436D-CF45-4BE7-6EF1BF7EF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27798" y="3613035"/>
            <a:ext cx="714120" cy="48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이미지">
            <a:extLst>
              <a:ext uri="{FF2B5EF4-FFF2-40B4-BE49-F238E27FC236}">
                <a16:creationId xmlns:a16="http://schemas.microsoft.com/office/drawing/2014/main" id="{9937BD01-24C5-5C9A-96E3-C35AAB3F0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26" y="4184929"/>
            <a:ext cx="2284872" cy="1192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26CFEDB-93B8-53C6-6979-59E4BA727AC4}"/>
              </a:ext>
            </a:extLst>
          </p:cNvPr>
          <p:cNvSpPr/>
          <p:nvPr/>
        </p:nvSpPr>
        <p:spPr>
          <a:xfrm>
            <a:off x="5360058" y="3104925"/>
            <a:ext cx="11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mn-MN" altLang="ko-KR" sz="1200" b="1" dirty="0">
                <a:solidFill>
                  <a:srgbClr val="000099"/>
                </a:solidFill>
                <a:latin typeface="Bahnschrift SemiBold Condensed" panose="020B0502040204020203" pitchFamily="34" charset="0"/>
                <a:ea typeface="굴림" pitchFamily="50" charset="-127"/>
                <a:cs typeface="Arial" pitchFamily="34" charset="0"/>
              </a:rPr>
              <a:t>Монгол малын өвөрмөц байдал</a:t>
            </a:r>
            <a:endParaRPr lang="ko-KR" altLang="en-US" sz="1200" b="1" dirty="0">
              <a:solidFill>
                <a:srgbClr val="000099"/>
              </a:solidFill>
              <a:latin typeface="Bahnschrift SemiBold Condensed" panose="020B0502040204020203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D1A4D8-3A7F-8940-F507-145765BCA831}"/>
              </a:ext>
            </a:extLst>
          </p:cNvPr>
          <p:cNvSpPr txBox="1"/>
          <p:nvPr/>
        </p:nvSpPr>
        <p:spPr>
          <a:xfrm>
            <a:off x="628578" y="5540919"/>
            <a:ext cx="5643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b="1" dirty="0">
                <a:latin typeface="Bahnschrift SemiBold Condensed" panose="020B0502040204020203" pitchFamily="34" charset="0"/>
              </a:rPr>
              <a:t>Монгол малын генетик нөөцийг олон улсын түвшинд баталгаажуулах бүртгэлийн нэгдсэн дата сан бий болгох</a:t>
            </a:r>
            <a:endParaRPr lang="en-US" b="1" dirty="0">
              <a:latin typeface="Bahnschrift SemiBold Condensed" panose="020B0502040204020203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51ACB6-3F0F-F422-4972-A1804335BA1C}"/>
              </a:ext>
            </a:extLst>
          </p:cNvPr>
          <p:cNvSpPr/>
          <p:nvPr/>
        </p:nvSpPr>
        <p:spPr>
          <a:xfrm>
            <a:off x="2787000" y="3104926"/>
            <a:ext cx="2100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latinLnBrk="1"/>
            <a:r>
              <a:rPr lang="mn-MN" altLang="ko-KR" sz="1200" b="1" dirty="0">
                <a:solidFill>
                  <a:srgbClr val="000099"/>
                </a:solidFill>
                <a:latin typeface="Bahnschrift SemiBold Condensed" panose="020B0502040204020203" pitchFamily="34" charset="0"/>
                <a:cs typeface="Arial" pitchFamily="34" charset="0"/>
              </a:rPr>
              <a:t>Генетикийн шинжилгээ, удам зүйн бүртгэл</a:t>
            </a:r>
            <a:endParaRPr lang="en-US" altLang="ko-KR" sz="1200" b="1" dirty="0">
              <a:solidFill>
                <a:srgbClr val="000099"/>
              </a:solidFill>
              <a:latin typeface="Bahnschrift SemiBold Condensed" panose="020B0502040204020203" pitchFamily="34" charset="0"/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8A6A83-77F6-D468-6837-2972EBAF8D87}"/>
              </a:ext>
            </a:extLst>
          </p:cNvPr>
          <p:cNvSpPr txBox="1"/>
          <p:nvPr/>
        </p:nvSpPr>
        <p:spPr>
          <a:xfrm>
            <a:off x="1410212" y="969051"/>
            <a:ext cx="4006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n-MN" sz="1800" b="1" u="sng" dirty="0">
                <a:solidFill>
                  <a:srgbClr val="000066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ЦААШИД </a:t>
            </a:r>
            <a:r>
              <a:rPr lang="mn-MN" b="1" u="sng" dirty="0">
                <a:solidFill>
                  <a:srgbClr val="000066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ХЭРЭГЖҮҮЛЭХ</a:t>
            </a:r>
            <a:r>
              <a:rPr lang="mn-MN" sz="1800" b="1" u="sng" dirty="0">
                <a:solidFill>
                  <a:srgbClr val="000066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АРГА ХЭМЖЭЭ</a:t>
            </a:r>
            <a:endParaRPr lang="en-US" sz="1800" b="1" u="sng" dirty="0">
              <a:solidFill>
                <a:srgbClr val="000066"/>
              </a:solidFill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780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FE5EF52-4666-58CD-8178-40EABB37E6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99" t="90259" r="57772" b="5053"/>
          <a:stretch/>
        </p:blipFill>
        <p:spPr>
          <a:xfrm>
            <a:off x="1638301" y="6630167"/>
            <a:ext cx="10548630" cy="22783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D399760-F7D0-C3C1-6973-D7433A945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1" t="63902" r="12720" b="540"/>
          <a:stretch/>
        </p:blipFill>
        <p:spPr bwMode="auto">
          <a:xfrm>
            <a:off x="454520" y="492581"/>
            <a:ext cx="11086290" cy="6098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1532C7C9-BDC4-4293-13FB-AEF9D81467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47" t="55882" r="11501" b="33090"/>
          <a:stretch/>
        </p:blipFill>
        <p:spPr>
          <a:xfrm>
            <a:off x="4415293" y="252369"/>
            <a:ext cx="7642227" cy="698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54C1CF-5B00-9148-9005-52A41F8E9F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58" y="266638"/>
            <a:ext cx="1420891" cy="5691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74FF4F-A50B-9ABC-BFC3-633F9DFD4DC9}"/>
              </a:ext>
            </a:extLst>
          </p:cNvPr>
          <p:cNvSpPr txBox="1"/>
          <p:nvPr/>
        </p:nvSpPr>
        <p:spPr>
          <a:xfrm>
            <a:off x="1520190" y="1634921"/>
            <a:ext cx="919734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1.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Монгол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малын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генетик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нөөцийг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хадгалах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,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хамгаалах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,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гений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болон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Малын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генетик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нөөцийн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үндэсний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бүртгэл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мэдээллийн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нэгдсэн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платформ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бий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болгох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;</a:t>
            </a:r>
          </a:p>
          <a:p>
            <a:pPr algn="just"/>
            <a:r>
              <a:rPr lang="en-US" dirty="0">
                <a:latin typeface="Bahnschrift SemiBold Condensed" panose="020B0502040204020203" pitchFamily="34" charset="0"/>
              </a:rPr>
              <a:t>(</a:t>
            </a:r>
            <a:r>
              <a:rPr lang="mn-MN" dirty="0">
                <a:latin typeface="Bahnschrift SemiBold Condensed" panose="020B0502040204020203" pitchFamily="34" charset="0"/>
              </a:rPr>
              <a:t>М</a:t>
            </a:r>
            <a:r>
              <a:rPr lang="en-US" dirty="0" err="1">
                <a:latin typeface="Bahnschrift SemiBold Condensed" panose="020B0502040204020203" pitchFamily="34" charset="0"/>
              </a:rPr>
              <a:t>онгол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малын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өвөрмөц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байдал</a:t>
            </a:r>
            <a:r>
              <a:rPr lang="en-US" dirty="0">
                <a:latin typeface="Bahnschrift SemiBold Condensed" panose="020B0502040204020203" pitchFamily="34" charset="0"/>
              </a:rPr>
              <a:t>, </a:t>
            </a:r>
            <a:r>
              <a:rPr lang="en-US" dirty="0" err="1">
                <a:latin typeface="Bahnschrift SemiBold Condensed" panose="020B0502040204020203" pitchFamily="34" charset="0"/>
              </a:rPr>
              <a:t>тэсвэрт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чанар</a:t>
            </a:r>
            <a:r>
              <a:rPr lang="en-US" dirty="0">
                <a:latin typeface="Bahnschrift SemiBold Condensed" panose="020B0502040204020203" pitchFamily="34" charset="0"/>
              </a:rPr>
              <a:t>, </a:t>
            </a:r>
            <a:r>
              <a:rPr lang="en-US" dirty="0" err="1">
                <a:latin typeface="Bahnschrift SemiBold Condensed" panose="020B0502040204020203" pitchFamily="34" charset="0"/>
              </a:rPr>
              <a:t>ашиг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шимийн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үзүүлэлт</a:t>
            </a:r>
            <a:r>
              <a:rPr lang="en-US" dirty="0">
                <a:latin typeface="Bahnschrift SemiBold Condensed" panose="020B0502040204020203" pitchFamily="34" charset="0"/>
              </a:rPr>
              <a:t>, </a:t>
            </a:r>
            <a:r>
              <a:rPr lang="en-US" dirty="0" err="1">
                <a:latin typeface="Bahnschrift SemiBold Condensed" panose="020B0502040204020203" pitchFamily="34" charset="0"/>
              </a:rPr>
              <a:t>түүхий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эд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бүтгэгдэхүүний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үнэ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цэний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тогтвортой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байдлыг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хангах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улмаар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мал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аж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ахуйн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салбарын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эдийн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засгийн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үр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өгөөжийг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нэмэгдүүлэхэд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чухал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ач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холбогдолтой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юм</a:t>
            </a:r>
            <a:r>
              <a:rPr lang="en-US" dirty="0">
                <a:latin typeface="Bahnschrift SemiBold Condensed" panose="020B0502040204020203" pitchFamily="34" charset="0"/>
              </a:rPr>
              <a:t>. </a:t>
            </a:r>
            <a:endParaRPr lang="mn-MN" dirty="0">
              <a:latin typeface="Bahnschrift SemiBold Condensed" panose="020B0502040204020203" pitchFamily="34" charset="0"/>
            </a:endParaRPr>
          </a:p>
          <a:p>
            <a:pPr algn="just"/>
            <a:endParaRPr lang="en-US" dirty="0">
              <a:latin typeface="Bahnschrift SemiBold Condensed" panose="020B0502040204020203" pitchFamily="34" charset="0"/>
            </a:endParaRPr>
          </a:p>
          <a:p>
            <a:pPr algn="just"/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2.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Сургалт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,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Судалгаа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үйлдвэрлэлийн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уялдаа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холбоог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тогтвортой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хангах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кластер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загварын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экосистемийг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бүрдүүлэх</a:t>
            </a:r>
            <a:r>
              <a:rPr lang="mn-MN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эд дэмжлэг үзүүлэх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;</a:t>
            </a:r>
          </a:p>
          <a:p>
            <a:pPr algn="just"/>
            <a:r>
              <a:rPr lang="en-US" dirty="0">
                <a:latin typeface="Bahnschrift SemiBold Condensed" panose="020B0502040204020203" pitchFamily="34" charset="0"/>
              </a:rPr>
              <a:t>(</a:t>
            </a:r>
            <a:r>
              <a:rPr lang="mn-MN" dirty="0">
                <a:latin typeface="Bahnschrift SemiBold Condensed" panose="020B0502040204020203" pitchFamily="34" charset="0"/>
              </a:rPr>
              <a:t>Г</a:t>
            </a:r>
            <a:r>
              <a:rPr lang="en-US" dirty="0" err="1">
                <a:latin typeface="Bahnschrift SemiBold Condensed" panose="020B0502040204020203" pitchFamily="34" charset="0"/>
              </a:rPr>
              <a:t>арааны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бизнес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эрхлэх</a:t>
            </a:r>
            <a:r>
              <a:rPr lang="mn-MN" dirty="0">
                <a:latin typeface="Bahnschrift SemiBold Condensed" panose="020B0502040204020203" pitchFamily="34" charset="0"/>
              </a:rPr>
              <a:t>,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баталгаат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хүнсний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хангамжийг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нэмэгдүүлэх</a:t>
            </a:r>
            <a:r>
              <a:rPr lang="en-US" dirty="0">
                <a:latin typeface="Bahnschrift SemiBold Condensed" panose="020B0502040204020203" pitchFamily="34" charset="0"/>
              </a:rPr>
              <a:t>, </a:t>
            </a:r>
            <a:r>
              <a:rPr lang="en-US" dirty="0" err="1">
                <a:latin typeface="Bahnschrift SemiBold Condensed" panose="020B0502040204020203" pitchFamily="34" charset="0"/>
              </a:rPr>
              <a:t>нэмүү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өртөг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шингэсэн</a:t>
            </a:r>
            <a:r>
              <a:rPr lang="en-US" dirty="0">
                <a:latin typeface="Bahnschrift SemiBold Condensed" panose="020B0502040204020203" pitchFamily="34" charset="0"/>
              </a:rPr>
              <a:t>, </a:t>
            </a:r>
            <a:r>
              <a:rPr lang="en-US" dirty="0" err="1">
                <a:latin typeface="Bahnschrift SemiBold Condensed" panose="020B0502040204020203" pitchFamily="34" charset="0"/>
              </a:rPr>
              <a:t>газар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зүйн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заалттай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бүтээгдэхүүний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нэр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төрөл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нэмэгдүүлэхэд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чухал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ач</a:t>
            </a:r>
            <a:r>
              <a:rPr lang="en-US" dirty="0"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latin typeface="Bahnschrift SemiBold Condensed" panose="020B0502040204020203" pitchFamily="34" charset="0"/>
              </a:rPr>
              <a:t>холбогдолтой</a:t>
            </a:r>
            <a:r>
              <a:rPr lang="en-US" dirty="0">
                <a:latin typeface="Bahnschrift SemiBold Condensed" panose="020B0502040204020203" pitchFamily="34" charset="0"/>
              </a:rPr>
              <a:t>).</a:t>
            </a:r>
          </a:p>
          <a:p>
            <a:pPr algn="just"/>
            <a:endParaRPr lang="en-US" dirty="0">
              <a:latin typeface="Bahnschrift SemiBold Condensed" panose="020B0502040204020203" pitchFamily="34" charset="0"/>
            </a:endParaRPr>
          </a:p>
          <a:p>
            <a:pPr algn="just"/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3. МАА-н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салбарт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дэвшилтэд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технологи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нэвтрүүлж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хүний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нөөцийг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чадавхжуулах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жишиг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төвүүдийг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байгуулах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,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тоног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төхөөрөмж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,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хүний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нөөцийн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чадавхыг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сайжруулахад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бодлогын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дэмжлэг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үзүүлэх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.</a:t>
            </a:r>
          </a:p>
          <a:p>
            <a:pPr algn="just"/>
            <a:endParaRPr lang="en-US" dirty="0">
              <a:solidFill>
                <a:srgbClr val="008080"/>
              </a:solidFill>
              <a:latin typeface="Bahnschrift SemiBold Condensed" panose="020B0502040204020203" pitchFamily="34" charset="0"/>
            </a:endParaRPr>
          </a:p>
          <a:p>
            <a:pPr algn="just"/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4.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Цаг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уурын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өөрчлөлтөд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дасан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зохицсон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ашиг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шим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өндөртэй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нутгийн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монгол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малын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цөм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сүрэг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бүрдүүлэх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нэгдсэн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стратеги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гарган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хэрэгжүүлэхэд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дэмжлэг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Bahnschrift SemiBold Condensed" panose="020B0502040204020203" pitchFamily="34" charset="0"/>
              </a:rPr>
              <a:t>үзүүлэх</a:t>
            </a:r>
            <a:r>
              <a:rPr lang="mn-MN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.</a:t>
            </a:r>
            <a:endParaRPr lang="en-US" dirty="0">
              <a:solidFill>
                <a:srgbClr val="00808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959297-9296-18AE-AFFB-9CE843F0FFBA}"/>
              </a:ext>
            </a:extLst>
          </p:cNvPr>
          <p:cNvSpPr txBox="1"/>
          <p:nvPr/>
        </p:nvSpPr>
        <p:spPr>
          <a:xfrm>
            <a:off x="2531352" y="895364"/>
            <a:ext cx="4543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3200" b="1" dirty="0">
                <a:solidFill>
                  <a:srgbClr val="000074"/>
                </a:solidFill>
                <a:latin typeface="Bahnschrift SemiBold Condensed" panose="020B0502040204020203" pitchFamily="34" charset="0"/>
                <a:cs typeface="Arial" pitchFamily="34" charset="0"/>
              </a:rPr>
              <a:t>УЛАМЖЛАХ САНАЛ</a:t>
            </a:r>
            <a:endParaRPr lang="en-US" sz="3200" b="1" dirty="0">
              <a:solidFill>
                <a:srgbClr val="000074"/>
              </a:solidFill>
              <a:latin typeface="Bahnschrift SemiBold Condensed" panose="020B0502040204020203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053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3B6FFAF-4007-52F3-F3B2-84EA5B468B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8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FEC60C-1CEC-B52C-1D2D-18BCBD9DDFDF}"/>
              </a:ext>
            </a:extLst>
          </p:cNvPr>
          <p:cNvSpPr txBox="1"/>
          <p:nvPr/>
        </p:nvSpPr>
        <p:spPr>
          <a:xfrm>
            <a:off x="2967505" y="1945961"/>
            <a:ext cx="5970837" cy="1084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Aft>
                <a:spcPts val="600"/>
              </a:spcAft>
            </a:pPr>
            <a:r>
              <a:rPr lang="mn-MN" sz="322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АНХААРАЛ ХАНДУУЛСАНД БАЯРЛАЛАА</a:t>
            </a:r>
            <a:endParaRPr lang="en-US" sz="3223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97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7D8D35-C2FB-E965-385E-D7CA32757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99" t="90259" r="57772" b="5053"/>
          <a:stretch/>
        </p:blipFill>
        <p:spPr>
          <a:xfrm>
            <a:off x="1638301" y="6630167"/>
            <a:ext cx="10548630" cy="227833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4F07F73E-7198-FA2A-7AFB-E871EBA6F7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47" t="55882" r="11501" b="33090"/>
          <a:stretch/>
        </p:blipFill>
        <p:spPr>
          <a:xfrm>
            <a:off x="5990819" y="186505"/>
            <a:ext cx="6096000" cy="5569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1FF7D9-EF82-E439-DD28-6A8B7E180542}"/>
              </a:ext>
            </a:extLst>
          </p:cNvPr>
          <p:cNvSpPr txBox="1"/>
          <p:nvPr/>
        </p:nvSpPr>
        <p:spPr>
          <a:xfrm>
            <a:off x="430305" y="191781"/>
            <a:ext cx="9003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0099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1.</a:t>
            </a:r>
            <a:r>
              <a:rPr lang="mn-MN" altLang="zh-CN" sz="1800" b="1" dirty="0">
                <a:solidFill>
                  <a:srgbClr val="000099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МАЛЫН ГЕНЕТИК НӨӨЦ: Бүтээгдэхүүн үйлдвэрлэлийн тойм мэдээлэл</a:t>
            </a:r>
            <a:endParaRPr lang="en-US" altLang="zh-CN" sz="1800" b="1" dirty="0">
              <a:solidFill>
                <a:srgbClr val="000099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3B14085-7FDD-D228-593B-45CD41A49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5556" y="781495"/>
            <a:ext cx="8520112" cy="6477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mn-MN" altLang="en-US" sz="2400" dirty="0">
                <a:solidFill>
                  <a:srgbClr val="008080"/>
                </a:solidFill>
                <a:latin typeface="Bahnschrift SemiBold Condensed" panose="020B0502040204020203" pitchFamily="34" charset="0"/>
              </a:rPr>
              <a:t>МАЛ АЖ АХУЙН ҮЙЛДВЭРЛЭЛИЙН АНГИЛАЛ</a:t>
            </a:r>
            <a:endParaRPr lang="en-US" altLang="en-US" sz="2400" dirty="0">
              <a:solidFill>
                <a:srgbClr val="00808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795EA002-7A10-8B03-CCB6-19D76DD78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8464" y="6010888"/>
            <a:ext cx="1538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mn-MN" altLang="en-US" sz="1200" dirty="0">
                <a:latin typeface="Bahnschrift SemiBold Condensed" panose="020B0502040204020203" pitchFamily="34" charset="0"/>
              </a:rPr>
              <a:t>Холимог, усалгаа шаардахгүй</a:t>
            </a:r>
            <a:endParaRPr lang="en-US" altLang="en-US" sz="1200" dirty="0">
              <a:latin typeface="Bahnschrift SemiBold Condensed" panose="020B0502040204020203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3AAA546C-4C8A-9063-42E6-F405493D7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1752" y="6009300"/>
            <a:ext cx="1231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mn-MN" altLang="en-US" sz="1200">
                <a:latin typeface="Bahnschrift SemiBold Condensed" panose="020B0502040204020203" pitchFamily="34" charset="0"/>
              </a:rPr>
              <a:t>Бусад төрөл</a:t>
            </a:r>
            <a:endParaRPr lang="en-US" altLang="en-US" sz="1200">
              <a:latin typeface="Bahnschrift SemiBold Condensed" panose="020B0502040204020203" pitchFamily="34" charset="0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E11E01F0-468E-4D5C-D15D-44B6FDCE4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514" y="5614013"/>
            <a:ext cx="16621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mn-MN" altLang="en-US" sz="1200">
                <a:latin typeface="Bahnschrift SemiBold Condensed" panose="020B0502040204020203" pitchFamily="34" charset="0"/>
              </a:rPr>
              <a:t>бэлчээр ашигладаг</a:t>
            </a:r>
            <a:endParaRPr lang="en-US" altLang="en-US" sz="1200">
              <a:latin typeface="Bahnschrift SemiBold Condensed" panose="020B0502040204020203" pitchFamily="34" charset="0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34F2C1E3-5DFC-4588-6F83-4AE4394AB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8814" y="5569563"/>
            <a:ext cx="3727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mn-MN" altLang="en-US" sz="1200">
                <a:latin typeface="Bahnschrift SemiBold Condensed" panose="020B0502040204020203" pitchFamily="34" charset="0"/>
              </a:rPr>
              <a:t>газар ашиглахгүйгээр бүтээгдэхүүн үйлдвэрлэдэг</a:t>
            </a:r>
            <a:endParaRPr lang="en-US" altLang="en-US" sz="1200">
              <a:latin typeface="Bahnschrift SemiBold Condensed" panose="020B0502040204020203" pitchFamily="34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0CB0DDB2-9570-1492-731B-0F5FCAAA7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8464" y="5667988"/>
            <a:ext cx="16494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mn-MN" altLang="en-US" sz="1200">
                <a:latin typeface="Bahnschrift SemiBold Condensed" panose="020B0502040204020203" pitchFamily="34" charset="0"/>
              </a:rPr>
              <a:t>Холимог, усалгаатай</a:t>
            </a:r>
            <a:endParaRPr lang="en-US" altLang="en-US" sz="1200">
              <a:latin typeface="Bahnschrift SemiBold Condensed" panose="020B0502040204020203" pitchFamily="34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AF16A1BA-4281-8099-25AD-F16956048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902" y="5952150"/>
            <a:ext cx="1552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mn-MN" altLang="en-US" sz="1200">
                <a:latin typeface="Bahnschrift SemiBold Condensed" panose="020B0502040204020203" pitchFamily="34" charset="0"/>
              </a:rPr>
              <a:t>туйлын бүс</a:t>
            </a:r>
            <a:endParaRPr lang="en-US" altLang="en-US" sz="1200">
              <a:latin typeface="Bahnschrift SemiBold Condensed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91167C-CC3F-EC5A-0CD6-8C6F7EDEC6E9}"/>
              </a:ext>
            </a:extLst>
          </p:cNvPr>
          <p:cNvSpPr/>
          <p:nvPr/>
        </p:nvSpPr>
        <p:spPr bwMode="auto">
          <a:xfrm>
            <a:off x="2059227" y="5745775"/>
            <a:ext cx="200025" cy="138113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/>
          <a:p>
            <a:pPr eaLnBrk="1" hangingPunct="1">
              <a:defRPr/>
            </a:pPr>
            <a:endParaRPr lang="en-US">
              <a:latin typeface="Bahnschrift SemiBold Condensed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F1A0BC-FA35-0EE0-D852-B9DC358370F5}"/>
              </a:ext>
            </a:extLst>
          </p:cNvPr>
          <p:cNvSpPr/>
          <p:nvPr/>
        </p:nvSpPr>
        <p:spPr bwMode="auto">
          <a:xfrm>
            <a:off x="2046527" y="6101375"/>
            <a:ext cx="200025" cy="1397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/>
          <a:p>
            <a:pPr eaLnBrk="1" hangingPunct="1">
              <a:defRPr/>
            </a:pPr>
            <a:endParaRPr lang="en-US">
              <a:latin typeface="Bahnschrift SemiBold Condensed" panose="020B050204020402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0D9A72-B307-7511-4657-9D8A3E6D8AD9}"/>
              </a:ext>
            </a:extLst>
          </p:cNvPr>
          <p:cNvSpPr/>
          <p:nvPr/>
        </p:nvSpPr>
        <p:spPr bwMode="auto">
          <a:xfrm>
            <a:off x="4188064" y="6079150"/>
            <a:ext cx="198438" cy="13811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/>
          <a:p>
            <a:pPr eaLnBrk="1" hangingPunct="1">
              <a:defRPr/>
            </a:pPr>
            <a:endParaRPr lang="en-US">
              <a:latin typeface="Bahnschrift SemiBold Condensed" panose="020B050204020402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75F403-663C-0ABE-F074-828CFE32E487}"/>
              </a:ext>
            </a:extLst>
          </p:cNvPr>
          <p:cNvSpPr/>
          <p:nvPr/>
        </p:nvSpPr>
        <p:spPr bwMode="auto">
          <a:xfrm>
            <a:off x="4188064" y="5706088"/>
            <a:ext cx="198438" cy="1397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/>
          <a:p>
            <a:pPr eaLnBrk="1" hangingPunct="1">
              <a:defRPr/>
            </a:pPr>
            <a:endParaRPr lang="en-US">
              <a:latin typeface="Bahnschrift SemiBold Condensed" panose="020B0502040204020203" pitchFamily="34" charset="0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5B1A0F7B-3F59-200E-68DB-D543815D8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8627" y="6031525"/>
            <a:ext cx="200025" cy="1397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Bahnschrift SemiBold Condensed" panose="020B0502040204020203" pitchFamily="34" charset="0"/>
            </a:endParaRP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82BB30D3-383E-A6BE-670A-6222A7DB8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4502" y="5677513"/>
            <a:ext cx="200025" cy="138112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Bahnschrift SemiBold Condensed" panose="020B0502040204020203" pitchFamily="34" charset="0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68401B44-9B90-EC51-ED94-2DF06064F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347" y="1505717"/>
            <a:ext cx="7927568" cy="390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531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3D684A-E3F9-1C39-41D9-974B28708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99" t="90259" r="57772" b="5053"/>
          <a:stretch/>
        </p:blipFill>
        <p:spPr>
          <a:xfrm>
            <a:off x="1638301" y="6630167"/>
            <a:ext cx="10548630" cy="227833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AFDEFC1D-3809-96A0-D6A6-038215EE2A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47" t="55882" r="11501" b="33090"/>
          <a:stretch/>
        </p:blipFill>
        <p:spPr>
          <a:xfrm>
            <a:off x="5990819" y="186505"/>
            <a:ext cx="6096000" cy="5569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1D6284-29E2-30D6-C5C2-A37C78B2A565}"/>
              </a:ext>
            </a:extLst>
          </p:cNvPr>
          <p:cNvSpPr txBox="1"/>
          <p:nvPr/>
        </p:nvSpPr>
        <p:spPr>
          <a:xfrm>
            <a:off x="430305" y="191781"/>
            <a:ext cx="9003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0099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1.</a:t>
            </a:r>
            <a:r>
              <a:rPr lang="mn-MN" altLang="zh-CN" sz="1800" b="1" dirty="0">
                <a:solidFill>
                  <a:srgbClr val="000099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МАЛЫН ГЕНЕТИК НӨӨЦ: Бүтээгдэхүүн үйлдвэрлэлийн тойм мэдээлэл</a:t>
            </a:r>
            <a:endParaRPr lang="en-US" altLang="zh-CN" sz="1800" b="1" dirty="0">
              <a:solidFill>
                <a:srgbClr val="000099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://www.fao.org/ag/againfo/programmes/images/angr/2016_Infographic2.jpg">
            <a:extLst>
              <a:ext uri="{FF2B5EF4-FFF2-40B4-BE49-F238E27FC236}">
                <a16:creationId xmlns:a16="http://schemas.microsoft.com/office/drawing/2014/main" id="{9F31ECAF-D310-2A62-0E2F-162655A63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493" y="1445853"/>
            <a:ext cx="8609013" cy="378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B3849DC-C140-5250-765B-31EAFC943EAD}"/>
              </a:ext>
            </a:extLst>
          </p:cNvPr>
          <p:cNvSpPr/>
          <p:nvPr/>
        </p:nvSpPr>
        <p:spPr>
          <a:xfrm>
            <a:off x="1540705" y="925867"/>
            <a:ext cx="86090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mn-MN" dirty="0">
                <a:solidFill>
                  <a:srgbClr val="008080"/>
                </a:solidFill>
                <a:latin typeface="Bahnschrift SemiBold Condensed" panose="020B0502040204020203" pitchFamily="34" charset="0"/>
                <a:cs typeface="Arial" charset="0"/>
              </a:rPr>
              <a:t>МАЛЫН ГЕНЕТИК НӨӨЦИЙН ДЭЛХИЙ НИЙТИЙН ТӨЛӨВ БАЙДАЛ, ЭРСДЛИЙН ҮНЭЛГЭЭ</a:t>
            </a:r>
            <a:r>
              <a:rPr lang="en-US" dirty="0">
                <a:solidFill>
                  <a:srgbClr val="008080"/>
                </a:solidFill>
                <a:latin typeface="Bahnschrift SemiBold Condensed" panose="020B0502040204020203" pitchFamily="34" charset="0"/>
                <a:cs typeface="Arial" charset="0"/>
              </a:rPr>
              <a:t> </a:t>
            </a:r>
            <a:endParaRPr lang="mn-MN" dirty="0">
              <a:solidFill>
                <a:srgbClr val="008080"/>
              </a:solidFill>
              <a:latin typeface="Bahnschrift SemiBold Condensed" panose="020B0502040204020203" pitchFamily="34" charset="0"/>
              <a:cs typeface="Arial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4A4D9FE-DA9B-4989-85D1-CCC5A4406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1494" y="5383980"/>
            <a:ext cx="8609012" cy="1200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mn-MN" altLang="en-US" sz="1200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2018 онд: </a:t>
            </a:r>
            <a:r>
              <a:rPr lang="en-US" altLang="en-US" sz="1200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129 </a:t>
            </a:r>
            <a:r>
              <a:rPr lang="mn-MN" altLang="en-US" sz="1200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улс, ОУ-ын 15 байгууллага, бүс, тивийн 4 тайлан, 150 судлаачийн мэдээлэлд суурилсан</a:t>
            </a:r>
          </a:p>
          <a:p>
            <a:r>
              <a:rPr lang="mn-MN" altLang="en-US" sz="1200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- Хөдөө аж ахуйн тэжээвэр амьтдын олон янз байдлын төлөв</a:t>
            </a:r>
            <a:r>
              <a:rPr lang="ru-RU" altLang="en-US" sz="1200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;</a:t>
            </a:r>
          </a:p>
          <a:p>
            <a:r>
              <a:rPr lang="mn-MN" altLang="en-US" sz="1200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- Мал аж ахуйн үйлдвэрлэлийн нөхцөл байдал хандлага</a:t>
            </a:r>
            <a:r>
              <a:rPr lang="ru-RU" altLang="en-US" sz="1200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;</a:t>
            </a:r>
          </a:p>
          <a:p>
            <a:r>
              <a:rPr lang="mn-MN" altLang="en-US" sz="1200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- Малын генетик нөөцийн асуудлыг  удирдан зохион байгуулж байгаа зохион байгуулалтын бүтэц</a:t>
            </a:r>
            <a:r>
              <a:rPr lang="ru-RU" altLang="en-US" sz="1200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;</a:t>
            </a:r>
          </a:p>
          <a:p>
            <a:r>
              <a:rPr lang="mn-MN" altLang="en-US" sz="1200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- Орчин үеийн хөгжилийн түвшинд малын генетик нөөцийг удирдан зохион байгуулах</a:t>
            </a:r>
            <a:r>
              <a:rPr lang="ru-RU" altLang="en-US" sz="1200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;</a:t>
            </a:r>
          </a:p>
          <a:p>
            <a:r>
              <a:rPr lang="mn-MN" altLang="en-US" sz="1200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- Малын генетик нөөцийг удирдан зохион байгуулах нөхцөл байдлыг сайжруулах хэрэгцээ шаардлага</a:t>
            </a:r>
            <a:r>
              <a:rPr lang="ru-RU" altLang="en-US" sz="1200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.</a:t>
            </a:r>
            <a:endParaRPr lang="en-US" altLang="en-US" sz="1200" dirty="0">
              <a:solidFill>
                <a:srgbClr val="000074"/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421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49C0D9-E1F5-31C3-7030-69E19FBE81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99" t="90259" r="57772" b="5053"/>
          <a:stretch/>
        </p:blipFill>
        <p:spPr>
          <a:xfrm>
            <a:off x="1638301" y="6630167"/>
            <a:ext cx="10548630" cy="227833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8F0A527E-5FAC-2617-D3A5-5C656F5A32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47" t="55882" r="11501" b="33090"/>
          <a:stretch/>
        </p:blipFill>
        <p:spPr>
          <a:xfrm>
            <a:off x="5990819" y="186505"/>
            <a:ext cx="6096000" cy="5569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3E7963-B5F3-A967-5021-B57C9039CDD6}"/>
              </a:ext>
            </a:extLst>
          </p:cNvPr>
          <p:cNvSpPr txBox="1"/>
          <p:nvPr/>
        </p:nvSpPr>
        <p:spPr>
          <a:xfrm>
            <a:off x="430305" y="191781"/>
            <a:ext cx="9003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0099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1.</a:t>
            </a:r>
            <a:r>
              <a:rPr lang="mn-MN" altLang="zh-CN" sz="1800" b="1" dirty="0">
                <a:solidFill>
                  <a:srgbClr val="000099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МАЛЫН ГЕНЕТИК НӨӨЦ: Бүтээгдэхүүн үйлдвэрлэлийн тойм мэдээлэл</a:t>
            </a:r>
            <a:endParaRPr lang="en-US" altLang="zh-CN" sz="1800" b="1" dirty="0">
              <a:solidFill>
                <a:srgbClr val="000099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35F16B-D0C2-1158-6077-B562C685C8C9}"/>
              </a:ext>
            </a:extLst>
          </p:cNvPr>
          <p:cNvSpPr/>
          <p:nvPr/>
        </p:nvSpPr>
        <p:spPr>
          <a:xfrm>
            <a:off x="2272783" y="743490"/>
            <a:ext cx="7805738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mn-MN" sz="2400" dirty="0">
                <a:solidFill>
                  <a:srgbClr val="008080"/>
                </a:solidFill>
                <a:latin typeface="Bahnschrift SemiBold Condensed" panose="020B0502040204020203" pitchFamily="34" charset="0"/>
                <a:cs typeface="Arial" charset="0"/>
              </a:rPr>
              <a:t>МАЛЫН ГЕНЕТИК НӨӨЦИЙН ДЭЛХИЙ НИЙТИЙН ТӨЛӨВ БАЙДАЛ, ЭРСДЛИЙН ҮНЭЛГЭЭ</a:t>
            </a:r>
          </a:p>
        </p:txBody>
      </p:sp>
      <p:pic>
        <p:nvPicPr>
          <p:cNvPr id="8" name="Content Placeholder 2">
            <a:extLst>
              <a:ext uri="{FF2B5EF4-FFF2-40B4-BE49-F238E27FC236}">
                <a16:creationId xmlns:a16="http://schemas.microsoft.com/office/drawing/2014/main" id="{241DBC7B-EE85-B6CA-AC2D-93E56C120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1864" y="2280303"/>
            <a:ext cx="6040437" cy="3019425"/>
          </a:xfr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27E2A833-961E-B0CC-0728-CDBD10A73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139" y="4912378"/>
            <a:ext cx="152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mn-MN" altLang="en-US" sz="1200">
                <a:latin typeface="Bahnschrift SemiBold Condensed" panose="020B0502040204020203" pitchFamily="34" charset="0"/>
              </a:rPr>
              <a:t>тодорхойгүй</a:t>
            </a:r>
            <a:r>
              <a:rPr lang="en-US" altLang="en-US" sz="1200">
                <a:latin typeface="Bahnschrift SemiBold Condensed" panose="020B0502040204020203" pitchFamily="34" charset="0"/>
              </a:rPr>
              <a:t> (35</a:t>
            </a:r>
            <a:r>
              <a:rPr lang="mn-MN" altLang="en-US" sz="1200">
                <a:latin typeface="Bahnschrift SemiBold Condensed" panose="020B0502040204020203" pitchFamily="34" charset="0"/>
              </a:rPr>
              <a:t>%</a:t>
            </a:r>
            <a:r>
              <a:rPr lang="en-US" altLang="en-US" sz="1200">
                <a:latin typeface="Bahnschrift SemiBold Condensed" panose="020B0502040204020203" pitchFamily="34" charset="0"/>
              </a:rPr>
              <a:t>)</a:t>
            </a:r>
            <a:r>
              <a:rPr lang="mn-MN" altLang="en-US" sz="1200">
                <a:latin typeface="Bahnschrift SemiBold Condensed" panose="020B0502040204020203" pitchFamily="34" charset="0"/>
              </a:rPr>
              <a:t> </a:t>
            </a:r>
            <a:endParaRPr lang="en-US" altLang="en-US" sz="1200">
              <a:latin typeface="Bahnschrift SemiBold Condensed" panose="020B0502040204020203" pitchFamily="34" charset="0"/>
            </a:endParaRPr>
          </a:p>
        </p:txBody>
      </p:sp>
      <p:cxnSp>
        <p:nvCxnSpPr>
          <p:cNvPr id="11" name="Straight Arrow Connector 7">
            <a:extLst>
              <a:ext uri="{FF2B5EF4-FFF2-40B4-BE49-F238E27FC236}">
                <a16:creationId xmlns:a16="http://schemas.microsoft.com/office/drawing/2014/main" id="{605CC046-6A37-58C4-24FA-2833A753950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462589" y="4717116"/>
            <a:ext cx="665162" cy="1936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9">
            <a:extLst>
              <a:ext uri="{FF2B5EF4-FFF2-40B4-BE49-F238E27FC236}">
                <a16:creationId xmlns:a16="http://schemas.microsoft.com/office/drawing/2014/main" id="{35187F94-6D86-A997-55FD-94E710669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789" y="5298141"/>
            <a:ext cx="1897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mn-MN" altLang="en-US" sz="1200">
                <a:latin typeface="Bahnschrift SemiBold Condensed" panose="020B0502040204020203" pitchFamily="34" charset="0"/>
              </a:rPr>
              <a:t>2666 үүлдэр </a:t>
            </a:r>
            <a:r>
              <a:rPr lang="en-US" altLang="en-US" sz="1200">
                <a:latin typeface="Bahnschrift SemiBold Condensed" panose="020B0502040204020203" pitchFamily="34" charset="0"/>
              </a:rPr>
              <a:t>(35</a:t>
            </a:r>
            <a:r>
              <a:rPr lang="mn-MN" altLang="en-US" sz="1200">
                <a:latin typeface="Bahnschrift SemiBold Condensed" panose="020B0502040204020203" pitchFamily="34" charset="0"/>
              </a:rPr>
              <a:t>%</a:t>
            </a:r>
            <a:r>
              <a:rPr lang="en-US" altLang="en-US" sz="1200">
                <a:latin typeface="Bahnschrift SemiBold Condensed" panose="020B0502040204020203" pitchFamily="34" charset="0"/>
              </a:rPr>
              <a:t>)</a:t>
            </a:r>
            <a:r>
              <a:rPr lang="mn-MN" altLang="en-US" sz="1200">
                <a:latin typeface="Bahnschrift SemiBold Condensed" panose="020B0502040204020203" pitchFamily="34" charset="0"/>
              </a:rPr>
              <a:t> эрсдлийн бус  нөхцөлд </a:t>
            </a:r>
            <a:endParaRPr lang="en-US" altLang="en-US" sz="1200">
              <a:latin typeface="Bahnschrift SemiBold Condensed" panose="020B0502040204020203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4B040E9-ED6B-54E1-1A28-AE3B3CC5B7F5}"/>
              </a:ext>
            </a:extLst>
          </p:cNvPr>
          <p:cNvCxnSpPr/>
          <p:nvPr/>
        </p:nvCxnSpPr>
        <p:spPr bwMode="auto">
          <a:xfrm flipV="1">
            <a:off x="6611939" y="4813953"/>
            <a:ext cx="555625" cy="4714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22">
            <a:extLst>
              <a:ext uri="{FF2B5EF4-FFF2-40B4-BE49-F238E27FC236}">
                <a16:creationId xmlns:a16="http://schemas.microsoft.com/office/drawing/2014/main" id="{B714CF85-CDC2-321B-2AD0-AED30FA65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26" y="5990291"/>
            <a:ext cx="3021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mn-MN" altLang="en-US" sz="1200">
                <a:latin typeface="Bahnschrift SemiBold Condensed" panose="020B0502040204020203" pitchFamily="34" charset="0"/>
              </a:rPr>
              <a:t>1491 үүлдэр </a:t>
            </a:r>
            <a:r>
              <a:rPr lang="en-US" altLang="en-US" sz="1200">
                <a:latin typeface="Bahnschrift SemiBold Condensed" panose="020B0502040204020203" pitchFamily="34" charset="0"/>
              </a:rPr>
              <a:t>(</a:t>
            </a:r>
            <a:r>
              <a:rPr lang="mn-MN" altLang="en-US" sz="1200">
                <a:latin typeface="Bahnschrift SemiBold Condensed" panose="020B0502040204020203" pitchFamily="34" charset="0"/>
              </a:rPr>
              <a:t>20%</a:t>
            </a:r>
            <a:r>
              <a:rPr lang="en-US" altLang="en-US" sz="1200">
                <a:latin typeface="Bahnschrift SemiBold Condensed" panose="020B0502040204020203" pitchFamily="34" charset="0"/>
              </a:rPr>
              <a:t>)</a:t>
            </a:r>
            <a:r>
              <a:rPr lang="mn-MN" altLang="en-US" sz="1200">
                <a:latin typeface="Bahnschrift SemiBold Condensed" panose="020B0502040204020203" pitchFamily="34" charset="0"/>
              </a:rPr>
              <a:t> эрсдлийн байдалд </a:t>
            </a:r>
          </a:p>
          <a:p>
            <a:pPr eaLnBrk="1" hangingPunct="1"/>
            <a:r>
              <a:rPr lang="mn-MN" altLang="en-US" sz="1200">
                <a:latin typeface="Bahnschrift SemiBold Condensed" panose="020B0502040204020203" pitchFamily="34" charset="0"/>
              </a:rPr>
              <a:t>         + 36% тодорхойгүй байгаа</a:t>
            </a:r>
            <a:endParaRPr lang="en-US" altLang="en-US" sz="1200">
              <a:latin typeface="Bahnschrift SemiBold Condensed" panose="020B0502040204020203" pitchFamily="34" charset="0"/>
            </a:endParaRPr>
          </a:p>
        </p:txBody>
      </p:sp>
      <p:cxnSp>
        <p:nvCxnSpPr>
          <p:cNvPr id="15" name="Straight Arrow Connector 24">
            <a:extLst>
              <a:ext uri="{FF2B5EF4-FFF2-40B4-BE49-F238E27FC236}">
                <a16:creationId xmlns:a16="http://schemas.microsoft.com/office/drawing/2014/main" id="{1E2C2442-0155-7C27-7A41-29E0C591300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7000876" y="4910791"/>
            <a:ext cx="1176338" cy="957262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25">
            <a:extLst>
              <a:ext uri="{FF2B5EF4-FFF2-40B4-BE49-F238E27FC236}">
                <a16:creationId xmlns:a16="http://schemas.microsoft.com/office/drawing/2014/main" id="{4AE9B8A3-F534-E0DB-54DB-58FFD3D3F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6914" y="5229878"/>
            <a:ext cx="22574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mn-MN" altLang="en-US" sz="1200">
                <a:latin typeface="Bahnschrift SemiBold Condensed" panose="020B0502040204020203" pitchFamily="34" charset="0"/>
              </a:rPr>
              <a:t>685 үүлдэр</a:t>
            </a:r>
            <a:r>
              <a:rPr lang="en-US" altLang="en-US" sz="1200">
                <a:latin typeface="Bahnschrift SemiBold Condensed" panose="020B0502040204020203" pitchFamily="34" charset="0"/>
              </a:rPr>
              <a:t> (9</a:t>
            </a:r>
            <a:r>
              <a:rPr lang="mn-MN" altLang="en-US" sz="1200">
                <a:latin typeface="Bahnschrift SemiBold Condensed" panose="020B0502040204020203" pitchFamily="34" charset="0"/>
              </a:rPr>
              <a:t>%</a:t>
            </a:r>
            <a:r>
              <a:rPr lang="en-US" altLang="en-US" sz="1200">
                <a:latin typeface="Bahnschrift SemiBold Condensed" panose="020B0502040204020203" pitchFamily="34" charset="0"/>
              </a:rPr>
              <a:t>)</a:t>
            </a:r>
            <a:r>
              <a:rPr lang="mn-MN" altLang="en-US" sz="1200">
                <a:latin typeface="Bahnschrift SemiBold Condensed" panose="020B0502040204020203" pitchFamily="34" charset="0"/>
              </a:rPr>
              <a:t> үгүй болсон</a:t>
            </a:r>
          </a:p>
          <a:p>
            <a:pPr algn="just" eaLnBrk="1" hangingPunct="1"/>
            <a:r>
              <a:rPr lang="mn-MN" altLang="en-US" sz="1200">
                <a:latin typeface="Bahnschrift SemiBold Condensed" panose="020B0502040204020203" pitchFamily="34" charset="0"/>
              </a:rPr>
              <a:t>үхэр, гахай, хонины төрлөөс устаж үгүй болсон үүлдэр давамгайлсан үзүүлэлттэй байна</a:t>
            </a:r>
            <a:endParaRPr lang="en-US" altLang="en-US" sz="1200">
              <a:latin typeface="Bahnschrift SemiBold Condensed" panose="020B0502040204020203" pitchFamily="34" charset="0"/>
            </a:endParaRPr>
          </a:p>
        </p:txBody>
      </p:sp>
      <p:cxnSp>
        <p:nvCxnSpPr>
          <p:cNvPr id="17" name="Straight Arrow Connector 27">
            <a:extLst>
              <a:ext uri="{FF2B5EF4-FFF2-40B4-BE49-F238E27FC236}">
                <a16:creationId xmlns:a16="http://schemas.microsoft.com/office/drawing/2014/main" id="{BE24CF79-DB87-627D-9FFA-198AA4D6FE3B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8910639" y="4799666"/>
            <a:ext cx="596900" cy="4714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Down Arrow 18">
            <a:extLst>
              <a:ext uri="{FF2B5EF4-FFF2-40B4-BE49-F238E27FC236}">
                <a16:creationId xmlns:a16="http://schemas.microsoft.com/office/drawing/2014/main" id="{5EC2CC59-B143-F74A-D45D-AAE280D6F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9614" y="1391303"/>
            <a:ext cx="304800" cy="541338"/>
          </a:xfrm>
          <a:prstGeom prst="downArrow">
            <a:avLst>
              <a:gd name="adj1" fmla="val 50000"/>
              <a:gd name="adj2" fmla="val 5009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09083EA-4030-36E9-A7B9-D99FC8EFF021}"/>
              </a:ext>
            </a:extLst>
          </p:cNvPr>
          <p:cNvSpPr txBox="1">
            <a:spLocks/>
          </p:cNvSpPr>
          <p:nvPr/>
        </p:nvSpPr>
        <p:spPr bwMode="gray">
          <a:xfrm>
            <a:off x="1638301" y="3669366"/>
            <a:ext cx="3108325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>
              <a:lnSpc>
                <a:spcPct val="90000"/>
              </a:lnSpc>
              <a:defRPr/>
            </a:pPr>
            <a:r>
              <a:rPr lang="mn-MN" sz="1400" b="1" kern="0" dirty="0">
                <a:solidFill>
                  <a:srgbClr val="000074"/>
                </a:solidFill>
                <a:latin typeface="Bahnschrift SemiBold Condensed" panose="020B0502040204020203" pitchFamily="34" charset="0"/>
                <a:ea typeface="+mj-ea"/>
                <a:cs typeface="+mj-cs"/>
              </a:rPr>
              <a:t>Тэжээвэр мал, амьтдын дэлхий нийтэд тархсан байдал</a:t>
            </a:r>
            <a:endParaRPr lang="en-US" sz="1400" b="1" kern="0" dirty="0">
              <a:solidFill>
                <a:srgbClr val="000074"/>
              </a:solidFill>
              <a:latin typeface="Bahnschrift SemiBold Condensed" panose="020B0502040204020203" pitchFamily="34" charset="0"/>
              <a:ea typeface="+mj-ea"/>
              <a:cs typeface="+mj-cs"/>
            </a:endParaRPr>
          </a:p>
        </p:txBody>
      </p:sp>
      <p:sp>
        <p:nvSpPr>
          <p:cNvPr id="20" name="Right Arrow 20">
            <a:extLst>
              <a:ext uri="{FF2B5EF4-FFF2-40B4-BE49-F238E27FC236}">
                <a16:creationId xmlns:a16="http://schemas.microsoft.com/office/drawing/2014/main" id="{5BDBF45C-086E-64D2-F897-E7E427CDF73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106739" y="3175399"/>
            <a:ext cx="387350" cy="222250"/>
          </a:xfrm>
          <a:prstGeom prst="rightArrow">
            <a:avLst>
              <a:gd name="adj1" fmla="val 50000"/>
              <a:gd name="adj2" fmla="val 4979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7537308D-7F9C-E328-6C8B-B1672E61E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8301" y="4134503"/>
            <a:ext cx="3033713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mn-MN" altLang="en-US" sz="1400">
                <a:latin typeface="Bahnschrift SemiBold Condensed" panose="020B0502040204020203" pitchFamily="34" charset="0"/>
              </a:rPr>
              <a:t>Малын генетик нөөцийн олон улсын мэдээллийн санд нийт 7616 үүлдрийн мал бүртгэгдсэн:</a:t>
            </a:r>
          </a:p>
          <a:p>
            <a:pPr algn="just" eaLnBrk="1" hangingPunct="1"/>
            <a:endParaRPr lang="mn-MN" altLang="en-US" sz="1400">
              <a:latin typeface="Bahnschrift SemiBold Condensed" panose="020B0502040204020203" pitchFamily="34" charset="0"/>
            </a:endParaRPr>
          </a:p>
          <a:p>
            <a:pPr algn="just" eaLnBrk="1" hangingPunct="1">
              <a:buFontTx/>
              <a:buChar char="-"/>
            </a:pPr>
            <a:r>
              <a:rPr lang="mn-MN" altLang="en-US" sz="1400">
                <a:latin typeface="Bahnschrift SemiBold Condensed" panose="020B0502040204020203" pitchFamily="34" charset="0"/>
              </a:rPr>
              <a:t>86%</a:t>
            </a:r>
            <a:r>
              <a:rPr lang="en-US" altLang="en-US" sz="1400">
                <a:latin typeface="Bahnschrift SemiBold Condensed" panose="020B0502040204020203" pitchFamily="34" charset="0"/>
              </a:rPr>
              <a:t> </a:t>
            </a:r>
            <a:r>
              <a:rPr lang="mn-MN" altLang="en-US" sz="1400">
                <a:latin typeface="Bahnschrift SemiBold Condensed" panose="020B0502040204020203" pitchFamily="34" charset="0"/>
              </a:rPr>
              <a:t>бүс нутгийн</a:t>
            </a:r>
            <a:r>
              <a:rPr lang="en-US" altLang="en-US" sz="1400">
                <a:latin typeface="Bahnschrift SemiBold Condensed" panose="020B0502040204020203" pitchFamily="34" charset="0"/>
              </a:rPr>
              <a:t>;</a:t>
            </a:r>
            <a:endParaRPr lang="mn-MN" altLang="en-US" sz="1400">
              <a:latin typeface="Bahnschrift SemiBold Condensed" panose="020B0502040204020203" pitchFamily="34" charset="0"/>
            </a:endParaRPr>
          </a:p>
          <a:p>
            <a:pPr algn="just" eaLnBrk="1" hangingPunct="1">
              <a:buFontTx/>
              <a:buChar char="-"/>
            </a:pPr>
            <a:r>
              <a:rPr lang="en-US" altLang="en-US" sz="1400">
                <a:latin typeface="Bahnschrift SemiBold Condensed" panose="020B0502040204020203" pitchFamily="34" charset="0"/>
              </a:rPr>
              <a:t>14</a:t>
            </a:r>
            <a:r>
              <a:rPr lang="mn-MN" altLang="en-US" sz="1400">
                <a:latin typeface="Bahnschrift SemiBold Condensed" panose="020B0502040204020203" pitchFamily="34" charset="0"/>
              </a:rPr>
              <a:t>% хил дамнасан үүлдэр </a:t>
            </a:r>
            <a:r>
              <a:rPr lang="en-US" altLang="en-US" sz="1400">
                <a:latin typeface="Bahnschrift SemiBold Condensed" panose="020B0502040204020203" pitchFamily="34" charset="0"/>
              </a:rPr>
              <a:t>;</a:t>
            </a:r>
            <a:endParaRPr lang="mn-MN" altLang="en-US" sz="1400">
              <a:latin typeface="Bahnschrift SemiBold Condensed" panose="020B0502040204020203" pitchFamily="34" charset="0"/>
            </a:endParaRPr>
          </a:p>
          <a:p>
            <a:pPr algn="just" eaLnBrk="1" hangingPunct="1">
              <a:buFontTx/>
              <a:buChar char="-"/>
            </a:pPr>
            <a:endParaRPr lang="mn-MN" altLang="en-US" sz="1400">
              <a:latin typeface="Bahnschrift SemiBold Condensed" panose="020B0502040204020203" pitchFamily="34" charset="0"/>
            </a:endParaRPr>
          </a:p>
          <a:p>
            <a:pPr algn="just" eaLnBrk="1" hangingPunct="1"/>
            <a:r>
              <a:rPr lang="mn-MN" altLang="en-US" sz="1400">
                <a:latin typeface="Bahnschrift SemiBold Condensed" panose="020B0502040204020203" pitchFamily="34" charset="0"/>
              </a:rPr>
              <a:t>           523 </a:t>
            </a:r>
            <a:r>
              <a:rPr lang="en-US" altLang="en-US" sz="1400">
                <a:latin typeface="Bahnschrift SemiBold Condensed" panose="020B0502040204020203" pitchFamily="34" charset="0"/>
              </a:rPr>
              <a:t>(48</a:t>
            </a:r>
            <a:r>
              <a:rPr lang="mn-MN" altLang="en-US" sz="1400">
                <a:latin typeface="Bahnschrift SemiBold Condensed" panose="020B0502040204020203" pitchFamily="34" charset="0"/>
              </a:rPr>
              <a:t>%</a:t>
            </a:r>
            <a:r>
              <a:rPr lang="en-US" altLang="en-US" sz="1400">
                <a:latin typeface="Bahnschrift SemiBold Condensed" panose="020B0502040204020203" pitchFamily="34" charset="0"/>
              </a:rPr>
              <a:t>) </a:t>
            </a:r>
            <a:r>
              <a:rPr lang="mn-MN" altLang="en-US" sz="1400">
                <a:latin typeface="Bahnschrift SemiBold Condensed" panose="020B0502040204020203" pitchFamily="34" charset="0"/>
              </a:rPr>
              <a:t>нутгийн, </a:t>
            </a:r>
          </a:p>
          <a:p>
            <a:pPr algn="just" eaLnBrk="1" hangingPunct="1"/>
            <a:r>
              <a:rPr lang="mn-MN" altLang="en-US" sz="1400">
                <a:latin typeface="Bahnschrift SemiBold Condensed" panose="020B0502040204020203" pitchFamily="34" charset="0"/>
              </a:rPr>
              <a:t>           557</a:t>
            </a:r>
            <a:r>
              <a:rPr lang="en-US" altLang="en-US" sz="1400">
                <a:latin typeface="Bahnschrift SemiBold Condensed" panose="020B0502040204020203" pitchFamily="34" charset="0"/>
              </a:rPr>
              <a:t> (</a:t>
            </a:r>
            <a:r>
              <a:rPr lang="mn-MN" altLang="en-US" sz="1400">
                <a:latin typeface="Bahnschrift SemiBold Condensed" panose="020B0502040204020203" pitchFamily="34" charset="0"/>
              </a:rPr>
              <a:t>52%</a:t>
            </a:r>
            <a:r>
              <a:rPr lang="en-US" altLang="en-US" sz="1400">
                <a:latin typeface="Bahnschrift SemiBold Condensed" panose="020B0502040204020203" pitchFamily="34" charset="0"/>
              </a:rPr>
              <a:t>)</a:t>
            </a:r>
            <a:r>
              <a:rPr lang="mn-MN" altLang="en-US" sz="1400">
                <a:latin typeface="Bahnschrift SemiBold Condensed" panose="020B0502040204020203" pitchFamily="34" charset="0"/>
              </a:rPr>
              <a:t> нь улс дамнасан </a:t>
            </a:r>
          </a:p>
        </p:txBody>
      </p:sp>
      <p:cxnSp>
        <p:nvCxnSpPr>
          <p:cNvPr id="22" name="Straight Arrow Connector 23">
            <a:extLst>
              <a:ext uri="{FF2B5EF4-FFF2-40B4-BE49-F238E27FC236}">
                <a16:creationId xmlns:a16="http://schemas.microsoft.com/office/drawing/2014/main" id="{BA7C9C20-E5D1-B01B-4F39-451D2E9308F7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254251" y="4945716"/>
            <a:ext cx="207963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4">
            <a:extLst>
              <a:ext uri="{FF2B5EF4-FFF2-40B4-BE49-F238E27FC236}">
                <a16:creationId xmlns:a16="http://schemas.microsoft.com/office/drawing/2014/main" id="{3BC3FE17-732B-5809-7EE1-34818161220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005013" y="5568016"/>
            <a:ext cx="207963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6" name="Content Placeholder 3">
            <a:extLst>
              <a:ext uri="{FF2B5EF4-FFF2-40B4-BE49-F238E27FC236}">
                <a16:creationId xmlns:a16="http://schemas.microsoft.com/office/drawing/2014/main" id="{6EAC17A8-16DE-9FBC-D515-9F04C4D2C1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691" y="1435144"/>
            <a:ext cx="3287713" cy="164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68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471BF8-C87D-8C3F-358F-3AADF73B66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99" t="90259" r="57772" b="5053"/>
          <a:stretch/>
        </p:blipFill>
        <p:spPr>
          <a:xfrm>
            <a:off x="1638301" y="6630167"/>
            <a:ext cx="10548630" cy="227833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630A414A-C389-9CE2-1CAD-5102E2BA79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47" t="55882" r="11501" b="33090"/>
          <a:stretch/>
        </p:blipFill>
        <p:spPr>
          <a:xfrm>
            <a:off x="5990819" y="186505"/>
            <a:ext cx="6096000" cy="5569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DC3011-D211-C1FC-7B6A-5FF2B6BA5884}"/>
              </a:ext>
            </a:extLst>
          </p:cNvPr>
          <p:cNvSpPr txBox="1"/>
          <p:nvPr/>
        </p:nvSpPr>
        <p:spPr>
          <a:xfrm>
            <a:off x="430305" y="191781"/>
            <a:ext cx="9003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0099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1.</a:t>
            </a:r>
            <a:r>
              <a:rPr lang="mn-MN" altLang="zh-CN" sz="1800" b="1" dirty="0">
                <a:solidFill>
                  <a:srgbClr val="000099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МАЛЫН ГЕНЕТИК НӨӨЦ: Бүтээгдэхүүн үйлдвэрлэлийн тойм мэдээлэл</a:t>
            </a:r>
            <a:endParaRPr lang="en-US" altLang="zh-CN" sz="1800" b="1" dirty="0">
              <a:solidFill>
                <a:srgbClr val="000099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ADBA89-F92B-8477-2829-CCD9B49C5629}"/>
              </a:ext>
            </a:extLst>
          </p:cNvPr>
          <p:cNvSpPr/>
          <p:nvPr/>
        </p:nvSpPr>
        <p:spPr>
          <a:xfrm>
            <a:off x="1989138" y="619761"/>
            <a:ext cx="8151812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mn-MN" sz="2400" dirty="0">
                <a:solidFill>
                  <a:srgbClr val="008080"/>
                </a:solidFill>
                <a:latin typeface="Bahnschrift SemiBold Condensed" panose="020B0502040204020203" pitchFamily="34" charset="0"/>
                <a:cs typeface="Arial" charset="0"/>
              </a:rPr>
              <a:t>МАЛЫН ГЕНЕТИК НӨӨЦИЙН ТӨЛӨВ БАЙДАЛ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F96D0ED6-2A9B-B25C-01B6-50A092F755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075" y="1083030"/>
            <a:ext cx="9144000" cy="4017962"/>
          </a:xfr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06658B25-E567-2EAF-627E-595815AFE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0388" y="6269392"/>
            <a:ext cx="82851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mn-MN" altLang="en-US" sz="1400">
                <a:solidFill>
                  <a:srgbClr val="000000"/>
                </a:solidFill>
                <a:latin typeface="Bahnschrift SemiBold Condensed" panose="020B0502040204020203" pitchFamily="34" charset="0"/>
              </a:rPr>
              <a:t>Монгол Улсын хувьд </a:t>
            </a:r>
            <a:r>
              <a:rPr lang="en-US" altLang="en-US" sz="1400">
                <a:solidFill>
                  <a:srgbClr val="000000"/>
                </a:solidFill>
                <a:latin typeface="Bahnschrift SemiBold Condensed" panose="020B0502040204020203" pitchFamily="34" charset="0"/>
              </a:rPr>
              <a:t>58 үүлдэр, омгийн мал</a:t>
            </a:r>
            <a:r>
              <a:rPr lang="mn-MN" altLang="en-US" sz="1400">
                <a:solidFill>
                  <a:srgbClr val="00000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Bahnschrift SemiBold Condensed" panose="020B0502040204020203" pitchFamily="34" charset="0"/>
              </a:rPr>
              <a:t>бүртг</a:t>
            </a:r>
            <a:r>
              <a:rPr lang="mn-MN" altLang="en-US" sz="1400">
                <a:solidFill>
                  <a:srgbClr val="000000"/>
                </a:solidFill>
                <a:latin typeface="Bahnschrift SemiBold Condensed" panose="020B0502040204020203" pitchFamily="34" charset="0"/>
              </a:rPr>
              <a:t>эгд</a:t>
            </a:r>
            <a:r>
              <a:rPr lang="en-US" altLang="en-US" sz="1400">
                <a:solidFill>
                  <a:srgbClr val="000000"/>
                </a:solidFill>
                <a:latin typeface="Bahnschrift SemiBold Condensed" panose="020B0502040204020203" pitchFamily="34" charset="0"/>
              </a:rPr>
              <a:t>с</a:t>
            </a:r>
            <a:r>
              <a:rPr lang="mn-MN" altLang="en-US" sz="1400">
                <a:solidFill>
                  <a:srgbClr val="000000"/>
                </a:solidFill>
                <a:latin typeface="Bahnschrift SemiBold Condensed" panose="020B0502040204020203" pitchFamily="34" charset="0"/>
              </a:rPr>
              <a:t>эн, төлөв байдлын өөрчлөлтийн  мэдээлэлгүй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88E9A12-AFC2-8A91-182B-1A42C3843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9888" y="3229330"/>
            <a:ext cx="1028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mn-MN" altLang="en-US" sz="1200">
                <a:solidFill>
                  <a:srgbClr val="000000"/>
                </a:solidFill>
                <a:latin typeface="Bahnschrift SemiBold Condensed" panose="020B0502040204020203" pitchFamily="34" charset="0"/>
              </a:rPr>
              <a:t>нутгийн</a:t>
            </a:r>
            <a:endParaRPr lang="en-US" altLang="en-US" sz="1200">
              <a:solidFill>
                <a:srgbClr val="00000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6455F504-5731-96BC-D2DC-1E7661194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1988" y="3035655"/>
            <a:ext cx="12684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mn-MN" altLang="en-US" sz="1200">
                <a:solidFill>
                  <a:srgbClr val="000000"/>
                </a:solidFill>
                <a:latin typeface="Bahnschrift SemiBold Condensed" panose="020B0502040204020203" pitchFamily="34" charset="0"/>
              </a:rPr>
              <a:t>хил дамнасан</a:t>
            </a:r>
            <a:endParaRPr lang="en-US" altLang="en-US" sz="1200">
              <a:solidFill>
                <a:srgbClr val="00000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9733BD55-1396-2FB1-802C-90C846651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6538" y="4351692"/>
            <a:ext cx="12684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mn-MN" altLang="en-US" sz="1200">
                <a:solidFill>
                  <a:srgbClr val="000000"/>
                </a:solidFill>
                <a:latin typeface="Bahnschrift SemiBold Condensed" panose="020B0502040204020203" pitchFamily="34" charset="0"/>
              </a:rPr>
              <a:t>бүс нутгийн</a:t>
            </a:r>
            <a:endParaRPr lang="en-US" altLang="en-US" sz="1200">
              <a:solidFill>
                <a:srgbClr val="00000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E8701D2E-DAC8-93CC-DE9F-B4542CF54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5100" y="1603730"/>
            <a:ext cx="12684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mn-MN" altLang="en-US" sz="1200">
                <a:solidFill>
                  <a:srgbClr val="000000"/>
                </a:solidFill>
                <a:latin typeface="Bahnschrift SemiBold Condensed" panose="020B0502040204020203" pitchFamily="34" charset="0"/>
              </a:rPr>
              <a:t>улс дамнасан</a:t>
            </a:r>
            <a:endParaRPr lang="en-US" altLang="en-US" sz="1200">
              <a:solidFill>
                <a:srgbClr val="00000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CD80F79E-372F-E75A-205D-C4F29BBA9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0" y="1086237"/>
            <a:ext cx="83756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mn-MN" altLang="en-US" sz="1600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Олон улсын мэдээллийн санд: 2015 онд 7616 үүлдрийн мал, амьтан  2017 онд  8774 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DCE19911-9733-083A-18EF-8C936A6C7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325" y="4948592"/>
            <a:ext cx="87312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algn="just">
              <a:buFont typeface="Wingdings" pitchFamily="2" charset="2"/>
              <a:buChar char="ü"/>
              <a:defRPr/>
            </a:pPr>
            <a:r>
              <a:rPr lang="en-US" altLang="en-US" sz="1400" dirty="0">
                <a:latin typeface="Bahnschrift SemiBold Condensed" panose="020B0502040204020203" pitchFamily="34" charset="0"/>
                <a:cs typeface="Arial" charset="0"/>
              </a:rPr>
              <a:t>38 </a:t>
            </a:r>
            <a:r>
              <a:rPr lang="mn-MN" altLang="en-US" sz="1400" dirty="0">
                <a:latin typeface="Bahnschrift SemiBold Condensed" panose="020B0502040204020203" pitchFamily="34" charset="0"/>
                <a:cs typeface="Arial" charset="0"/>
              </a:rPr>
              <a:t>төрөл зүйлийн</a:t>
            </a:r>
            <a:r>
              <a:rPr lang="en-US" altLang="en-US" sz="1400" dirty="0">
                <a:latin typeface="Bahnschrift SemiBold Condensed" panose="020B0502040204020203" pitchFamily="34" charset="0"/>
                <a:cs typeface="Arial" charset="0"/>
              </a:rPr>
              <a:t> 8774 </a:t>
            </a:r>
            <a:r>
              <a:rPr lang="mn-MN" altLang="en-US" sz="1400" dirty="0">
                <a:latin typeface="Bahnschrift SemiBold Condensed" panose="020B0502040204020203" pitchFamily="34" charset="0"/>
                <a:cs typeface="Arial" charset="0"/>
              </a:rPr>
              <a:t>үүлдрийн тэжээвэр мал, амьтныг хөдөө аж ахуй, хүнсний үйлдвэрлэлийн зориулалтаар ашиглаж байна</a:t>
            </a:r>
          </a:p>
          <a:p>
            <a:pPr marL="285750" indent="-285750" algn="just">
              <a:buFont typeface="Wingdings" pitchFamily="2" charset="2"/>
              <a:buChar char="ü"/>
              <a:defRPr/>
            </a:pPr>
            <a:r>
              <a:rPr lang="ru-RU" altLang="en-US" sz="1400" dirty="0">
                <a:solidFill>
                  <a:srgbClr val="000000"/>
                </a:solidFill>
                <a:latin typeface="Bahnschrift SemiBold Condensed" panose="020B0502040204020203" pitchFamily="34" charset="0"/>
                <a:ea typeface="+mj-ea"/>
                <a:cs typeface="Arial" charset="0"/>
              </a:rPr>
              <a:t>2000 </a:t>
            </a:r>
            <a:r>
              <a:rPr lang="mn-MN" altLang="en-US" sz="1400" dirty="0">
                <a:solidFill>
                  <a:srgbClr val="000000"/>
                </a:solidFill>
                <a:latin typeface="Bahnschrift SemiBold Condensed" panose="020B0502040204020203" pitchFamily="34" charset="0"/>
                <a:ea typeface="+mj-ea"/>
                <a:cs typeface="Arial" charset="0"/>
              </a:rPr>
              <a:t>- </a:t>
            </a:r>
            <a:r>
              <a:rPr lang="ru-RU" altLang="en-US" sz="1400" dirty="0">
                <a:solidFill>
                  <a:srgbClr val="000000"/>
                </a:solidFill>
                <a:latin typeface="Bahnschrift SemiBold Condensed" panose="020B0502040204020203" pitchFamily="34" charset="0"/>
                <a:ea typeface="+mj-ea"/>
                <a:cs typeface="Arial" charset="0"/>
              </a:rPr>
              <a:t>2014 </a:t>
            </a:r>
            <a:r>
              <a:rPr lang="mn-MN" altLang="en-US" sz="1400" dirty="0">
                <a:solidFill>
                  <a:srgbClr val="000000"/>
                </a:solidFill>
                <a:latin typeface="Bahnschrift SemiBold Condensed" panose="020B0502040204020203" pitchFamily="34" charset="0"/>
                <a:ea typeface="+mj-ea"/>
                <a:cs typeface="Arial" charset="0"/>
              </a:rPr>
              <a:t>оны хооронд </a:t>
            </a:r>
            <a:r>
              <a:rPr lang="ru-RU" altLang="en-US" sz="1400" dirty="0">
                <a:solidFill>
                  <a:srgbClr val="000000"/>
                </a:solidFill>
                <a:latin typeface="Bahnschrift SemiBold Condensed" panose="020B0502040204020203" pitchFamily="34" charset="0"/>
                <a:ea typeface="+mj-ea"/>
                <a:cs typeface="Arial" charset="0"/>
              </a:rPr>
              <a:t>100 </a:t>
            </a:r>
            <a:r>
              <a:rPr lang="mn-MN" altLang="en-US" sz="1400" dirty="0">
                <a:solidFill>
                  <a:srgbClr val="000000"/>
                </a:solidFill>
                <a:latin typeface="Bahnschrift SemiBold Condensed" panose="020B0502040204020203" pitchFamily="34" charset="0"/>
                <a:ea typeface="+mj-ea"/>
                <a:cs typeface="Arial" charset="0"/>
              </a:rPr>
              <a:t>орчим үүлдрийн мал устаж үгүй болсон</a:t>
            </a:r>
            <a:r>
              <a:rPr lang="ru-RU" altLang="en-US" sz="1400" dirty="0">
                <a:solidFill>
                  <a:srgbClr val="000000"/>
                </a:solidFill>
                <a:latin typeface="Bahnschrift SemiBold Condensed" panose="020B0502040204020203" pitchFamily="34" charset="0"/>
                <a:ea typeface="+mj-ea"/>
                <a:cs typeface="Arial" charset="0"/>
              </a:rPr>
              <a:t> </a:t>
            </a:r>
            <a:endParaRPr lang="mn-MN" altLang="en-US" sz="1400" dirty="0">
              <a:latin typeface="Bahnschrift SemiBold Condensed" panose="020B0502040204020203" pitchFamily="34" charset="0"/>
              <a:cs typeface="Arial" charset="0"/>
            </a:endParaRPr>
          </a:p>
          <a:p>
            <a:pPr marL="285750" indent="-285750" algn="just">
              <a:buFont typeface="Wingdings" pitchFamily="2" charset="2"/>
              <a:buChar char="ü"/>
              <a:defRPr/>
            </a:pPr>
            <a:r>
              <a:rPr lang="mn-MN" altLang="en-US" sz="1400" dirty="0">
                <a:solidFill>
                  <a:srgbClr val="000000"/>
                </a:solidFill>
                <a:latin typeface="Bahnschrift SemiBold Condensed" panose="020B0502040204020203" pitchFamily="34" charset="0"/>
                <a:cs typeface="Arial" charset="0"/>
              </a:rPr>
              <a:t>Дэлхийд </a:t>
            </a:r>
            <a:r>
              <a:rPr lang="ru-RU" altLang="en-US" sz="1400" dirty="0">
                <a:solidFill>
                  <a:srgbClr val="000000"/>
                </a:solidFill>
                <a:latin typeface="Bahnschrift SemiBold Condensed" panose="020B0502040204020203" pitchFamily="34" charset="0"/>
                <a:cs typeface="Arial" charset="0"/>
              </a:rPr>
              <a:t>1,458</a:t>
            </a:r>
            <a:r>
              <a:rPr lang="mn-MN" altLang="en-US" sz="1400" dirty="0">
                <a:solidFill>
                  <a:srgbClr val="000000"/>
                </a:solidFill>
                <a:latin typeface="Bahnschrift SemiBold Condensed" panose="020B0502040204020203" pitchFamily="34" charset="0"/>
                <a:cs typeface="Arial" charset="0"/>
              </a:rPr>
              <a:t> үүлдэр </a:t>
            </a:r>
            <a:r>
              <a:rPr lang="ru-RU" altLang="en-US" sz="1400" dirty="0">
                <a:solidFill>
                  <a:srgbClr val="000000"/>
                </a:solidFill>
                <a:latin typeface="Bahnschrift SemiBold Condensed" panose="020B0502040204020203" pitchFamily="34" charset="0"/>
                <a:cs typeface="Arial" charset="0"/>
              </a:rPr>
              <a:t>(17</a:t>
            </a:r>
            <a:r>
              <a:rPr lang="mn-MN" altLang="en-US" sz="1400" dirty="0">
                <a:solidFill>
                  <a:srgbClr val="000000"/>
                </a:solidFill>
                <a:latin typeface="Bahnschrift SemiBold Condensed" panose="020B0502040204020203" pitchFamily="34" charset="0"/>
                <a:cs typeface="Arial" charset="0"/>
              </a:rPr>
              <a:t>% </a:t>
            </a:r>
            <a:r>
              <a:rPr lang="ru-RU" altLang="en-US" sz="1400" dirty="0">
                <a:solidFill>
                  <a:srgbClr val="000000"/>
                </a:solidFill>
                <a:latin typeface="Bahnschrift SemiBold Condensed" panose="020B0502040204020203" pitchFamily="34" charset="0"/>
                <a:cs typeface="Arial" charset="0"/>
              </a:rPr>
              <a:t>) </a:t>
            </a:r>
            <a:r>
              <a:rPr lang="mn-MN" altLang="en-US" sz="1400" dirty="0">
                <a:solidFill>
                  <a:srgbClr val="000000"/>
                </a:solidFill>
                <a:latin typeface="Bahnschrift SemiBold Condensed" panose="020B0502040204020203" pitchFamily="34" charset="0"/>
                <a:cs typeface="Arial" charset="0"/>
              </a:rPr>
              <a:t>нь устаж, мөхөхөд хүрээд байна.</a:t>
            </a:r>
          </a:p>
          <a:p>
            <a:pPr marL="285750" indent="-285750" algn="just">
              <a:buFont typeface="Wingdings" pitchFamily="2" charset="2"/>
              <a:buChar char="ü"/>
              <a:defRPr/>
            </a:pPr>
            <a:r>
              <a:rPr lang="mn-MN" altLang="en-US" sz="1400" dirty="0">
                <a:solidFill>
                  <a:srgbClr val="000000"/>
                </a:solidFill>
                <a:latin typeface="Bahnschrift SemiBold Condensed" panose="020B0502040204020203" pitchFamily="34" charset="0"/>
                <a:cs typeface="Arial" charset="0"/>
              </a:rPr>
              <a:t>Эрсдлийн нөхцөл байдалд - </a:t>
            </a:r>
            <a:r>
              <a:rPr lang="ru-RU" altLang="en-US" sz="1400" dirty="0">
                <a:solidFill>
                  <a:srgbClr val="000000"/>
                </a:solidFill>
                <a:latin typeface="Bahnschrift SemiBold Condensed" panose="020B0502040204020203" pitchFamily="34" charset="0"/>
                <a:cs typeface="Arial" charset="0"/>
              </a:rPr>
              <a:t>58%</a:t>
            </a:r>
            <a:endParaRPr lang="mn-MN" altLang="en-US" sz="1400" dirty="0">
              <a:solidFill>
                <a:srgbClr val="000000"/>
              </a:solidFill>
              <a:latin typeface="Bahnschrift SemiBold Condensed" panose="020B0502040204020203" pitchFamily="34" charset="0"/>
              <a:cs typeface="Arial" charset="0"/>
            </a:endParaRPr>
          </a:p>
          <a:p>
            <a:pPr marL="285750" indent="-285750" algn="just">
              <a:buFont typeface="Wingdings" pitchFamily="2" charset="2"/>
              <a:buChar char="ü"/>
              <a:defRPr/>
            </a:pPr>
            <a:r>
              <a:rPr lang="mn-MN" altLang="en-US" sz="1400" dirty="0">
                <a:solidFill>
                  <a:srgbClr val="000000"/>
                </a:solidFill>
                <a:latin typeface="Bahnschrift SemiBold Condensed" panose="020B0502040204020203" pitchFamily="34" charset="0"/>
                <a:cs typeface="Arial" charset="0"/>
              </a:rPr>
              <a:t>Үлдсэн хувьд п</a:t>
            </a:r>
            <a:r>
              <a:rPr lang="ru-RU" altLang="en-US" sz="1400" dirty="0">
                <a:solidFill>
                  <a:srgbClr val="000000"/>
                </a:solidFill>
                <a:latin typeface="Bahnschrift SemiBold Condensed" panose="020B0502040204020203" pitchFamily="34" charset="0"/>
                <a:cs typeface="Arial" charset="0"/>
              </a:rPr>
              <a:t>опуляци</a:t>
            </a:r>
            <a:r>
              <a:rPr lang="mn-MN" altLang="en-US" sz="1400" dirty="0">
                <a:solidFill>
                  <a:srgbClr val="000000"/>
                </a:solidFill>
                <a:latin typeface="Bahnschrift SemiBold Condensed" panose="020B0502040204020203" pitchFamily="34" charset="0"/>
                <a:cs typeface="Arial" charset="0"/>
              </a:rPr>
              <a:t>йн бүрэлдэхүүн, тоо хэмжээний талаарх мэдээлэл байхгүй</a:t>
            </a:r>
            <a:endParaRPr lang="en-US" altLang="en-US" sz="1400" dirty="0">
              <a:solidFill>
                <a:srgbClr val="000000"/>
              </a:solidFill>
              <a:latin typeface="Bahnschrift SemiBold Condensed" panose="020B0502040204020203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680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EE2129-AB0C-06D2-A0DF-6701BA2670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001" y="2151582"/>
            <a:ext cx="2067817" cy="2840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8EA04A-BE0B-EA2A-56FD-8E906A65AB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568" y="2151581"/>
            <a:ext cx="2130116" cy="2840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A6A90-8441-EB4B-BF42-B04D2CBBC6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826" y="2151581"/>
            <a:ext cx="2178982" cy="2857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9FBDFA-0DE5-FE9C-F7C7-ABEC7893DF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56" y="2151582"/>
            <a:ext cx="2207897" cy="2840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4B18F2-A161-9443-19B7-3FB1C194AB6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76"/>
          <a:stretch/>
        </p:blipFill>
        <p:spPr>
          <a:xfrm>
            <a:off x="411468" y="2151581"/>
            <a:ext cx="2184710" cy="2857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F2D706E9-4666-E50D-9DC4-93A0C97256C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3547" t="55882" r="11501" b="33090"/>
          <a:stretch/>
        </p:blipFill>
        <p:spPr>
          <a:xfrm>
            <a:off x="6483931" y="191781"/>
            <a:ext cx="5406589" cy="4939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7FFD7C-45FB-306B-2010-856666880D12}"/>
              </a:ext>
            </a:extLst>
          </p:cNvPr>
          <p:cNvSpPr txBox="1"/>
          <p:nvPr/>
        </p:nvSpPr>
        <p:spPr>
          <a:xfrm>
            <a:off x="1884981" y="1173205"/>
            <a:ext cx="9636161" cy="46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mn-MN" sz="2400" b="1" cap="all" dirty="0">
                <a:solidFill>
                  <a:srgbClr val="008080"/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баталгаажсан үүлдэр, омгийн малын ашиг шимийн чиглэл, тархалт </a:t>
            </a:r>
            <a:r>
              <a:rPr lang="en-US" sz="2400" b="1" cap="all" dirty="0">
                <a:solidFill>
                  <a:srgbClr val="008080"/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mn-MN" sz="2400" b="1" cap="all" dirty="0">
                <a:solidFill>
                  <a:srgbClr val="008080"/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нийт </a:t>
            </a:r>
            <a:r>
              <a:rPr lang="en-US" sz="2400" b="1" cap="all" dirty="0">
                <a:solidFill>
                  <a:srgbClr val="008080"/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60)</a:t>
            </a:r>
            <a:endParaRPr lang="en-US" sz="2400" dirty="0">
              <a:solidFill>
                <a:srgbClr val="008080"/>
              </a:solidFill>
              <a:effectLst/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C2D4A0-BE1F-4977-736A-E37E1691A1B2}"/>
              </a:ext>
            </a:extLst>
          </p:cNvPr>
          <p:cNvSpPr txBox="1"/>
          <p:nvPr/>
        </p:nvSpPr>
        <p:spPr>
          <a:xfrm>
            <a:off x="430305" y="191781"/>
            <a:ext cx="9003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0099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1.</a:t>
            </a:r>
            <a:r>
              <a:rPr lang="mn-MN" altLang="zh-CN" sz="1800" b="1" dirty="0">
                <a:solidFill>
                  <a:srgbClr val="000099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МАЛЫН ГЕНЕТИК НӨӨЦ: Бүтээгдэхүүн үйлдвэрлэлийн тойм мэдээлэл</a:t>
            </a:r>
            <a:endParaRPr lang="en-US" altLang="zh-CN" sz="1800" b="1" dirty="0">
              <a:solidFill>
                <a:srgbClr val="000099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C58D71-818C-354D-9BED-BB1285895DA7}"/>
              </a:ext>
            </a:extLst>
          </p:cNvPr>
          <p:cNvSpPr txBox="1"/>
          <p:nvPr/>
        </p:nvSpPr>
        <p:spPr>
          <a:xfrm>
            <a:off x="697979" y="5132261"/>
            <a:ext cx="21115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АДУУ- ҮҮЛДЭР </a:t>
            </a:r>
            <a:r>
              <a:rPr lang="mn-MN" sz="2400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3</a:t>
            </a:r>
            <a:r>
              <a:rPr lang="mn-MN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, </a:t>
            </a:r>
          </a:p>
          <a:p>
            <a:r>
              <a:rPr lang="mn-MN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            ОМОГ</a:t>
            </a:r>
            <a:r>
              <a:rPr lang="mn-MN" sz="2400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400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8CFA35-77EA-A1DF-E25B-2C986820A28C}"/>
              </a:ext>
            </a:extLst>
          </p:cNvPr>
          <p:cNvSpPr txBox="1"/>
          <p:nvPr/>
        </p:nvSpPr>
        <p:spPr>
          <a:xfrm>
            <a:off x="2893172" y="5113080"/>
            <a:ext cx="15538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ТЭМЭЭ- ҮҮЛДЭР</a:t>
            </a:r>
            <a:r>
              <a:rPr lang="mn-MN" sz="2400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 5</a:t>
            </a:r>
          </a:p>
          <a:p>
            <a:r>
              <a:rPr lang="mn-MN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             ОМОГ </a:t>
            </a:r>
            <a:r>
              <a:rPr lang="mn-MN" sz="2400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1</a:t>
            </a:r>
            <a:r>
              <a:rPr lang="mn-MN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22408E-0E0A-894F-44AE-6FAFAD4536A5}"/>
              </a:ext>
            </a:extLst>
          </p:cNvPr>
          <p:cNvSpPr txBox="1"/>
          <p:nvPr/>
        </p:nvSpPr>
        <p:spPr>
          <a:xfrm>
            <a:off x="5101904" y="5178427"/>
            <a:ext cx="22044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ҮХЭР: ҮҮЛДЭР </a:t>
            </a:r>
            <a:r>
              <a:rPr lang="mn-MN" sz="2400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5</a:t>
            </a:r>
          </a:p>
          <a:p>
            <a:r>
              <a:rPr lang="mn-MN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         ҮҮЛДРИЙН ХЭСЭГ</a:t>
            </a:r>
            <a:r>
              <a:rPr lang="en-US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400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1</a:t>
            </a:r>
            <a:r>
              <a:rPr lang="mn-MN" sz="2400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 </a:t>
            </a:r>
            <a:endParaRPr lang="en-US" sz="2400" dirty="0">
              <a:solidFill>
                <a:srgbClr val="000074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E11994-206C-E2D9-6C83-936BA3428B71}"/>
              </a:ext>
            </a:extLst>
          </p:cNvPr>
          <p:cNvSpPr txBox="1"/>
          <p:nvPr/>
        </p:nvSpPr>
        <p:spPr>
          <a:xfrm>
            <a:off x="9760404" y="5109905"/>
            <a:ext cx="21301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ХОНЬ: ҮҮЛДЭР </a:t>
            </a:r>
            <a:r>
              <a:rPr lang="mn-MN" sz="2400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15</a:t>
            </a:r>
          </a:p>
          <a:p>
            <a:r>
              <a:rPr lang="mn-MN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          ОМОГ 5</a:t>
            </a:r>
          </a:p>
          <a:p>
            <a:r>
              <a:rPr lang="mn-MN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          ҮҮЛДРИЙН ХЭСЭГ </a:t>
            </a:r>
            <a:r>
              <a:rPr lang="mn-MN" sz="2400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3</a:t>
            </a:r>
          </a:p>
          <a:p>
            <a:r>
              <a:rPr lang="mn-MN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          ҮРЖЛИЙН ХЭСЭГ </a:t>
            </a:r>
            <a:r>
              <a:rPr lang="mn-MN" sz="2400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4</a:t>
            </a:r>
          </a:p>
          <a:p>
            <a:r>
              <a:rPr lang="mn-MN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                                                                   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FCC256-1EA3-9D49-FC0C-3E8C3DC885BE}"/>
              </a:ext>
            </a:extLst>
          </p:cNvPr>
          <p:cNvSpPr txBox="1"/>
          <p:nvPr/>
        </p:nvSpPr>
        <p:spPr>
          <a:xfrm>
            <a:off x="7468001" y="5140634"/>
            <a:ext cx="20678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ЯМАА: ҮҮЛДЭР </a:t>
            </a:r>
            <a:r>
              <a:rPr lang="mn-MN" sz="2400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9</a:t>
            </a:r>
          </a:p>
          <a:p>
            <a:r>
              <a:rPr lang="mn-MN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           ОМОГ </a:t>
            </a:r>
            <a:r>
              <a:rPr lang="mn-MN" sz="2400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5</a:t>
            </a:r>
            <a:r>
              <a:rPr lang="mn-MN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                                             </a:t>
            </a:r>
            <a:r>
              <a:rPr lang="mn-MN" sz="2400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     </a:t>
            </a:r>
            <a:r>
              <a:rPr lang="mn-MN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              </a:t>
            </a:r>
            <a:r>
              <a:rPr lang="mn-MN" sz="2400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   </a:t>
            </a:r>
            <a:r>
              <a:rPr lang="mn-MN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                </a:t>
            </a:r>
          </a:p>
          <a:p>
            <a:r>
              <a:rPr lang="mn-MN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           ҮРЖЛИЙН ХЭСЭГ </a:t>
            </a:r>
            <a:r>
              <a:rPr lang="mn-MN" sz="2400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1</a:t>
            </a:r>
          </a:p>
          <a:p>
            <a:r>
              <a:rPr lang="mn-MN" dirty="0">
                <a:solidFill>
                  <a:srgbClr val="000074"/>
                </a:solidFill>
                <a:latin typeface="Bahnschrift SemiBold Condensed" panose="020B0502040204020203" pitchFamily="34" charset="0"/>
              </a:rPr>
              <a:t>                                                                     </a:t>
            </a:r>
          </a:p>
        </p:txBody>
      </p:sp>
      <p:pic>
        <p:nvPicPr>
          <p:cNvPr id="29" name="Content Placeholder 3">
            <a:extLst>
              <a:ext uri="{FF2B5EF4-FFF2-40B4-BE49-F238E27FC236}">
                <a16:creationId xmlns:a16="http://schemas.microsoft.com/office/drawing/2014/main" id="{409305AF-99DA-5971-C5A8-2B809D82C81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2299" t="90259" r="57772" b="5053"/>
          <a:stretch/>
        </p:blipFill>
        <p:spPr>
          <a:xfrm>
            <a:off x="1643370" y="6604286"/>
            <a:ext cx="10548630" cy="227833"/>
          </a:xfrm>
          <a:prstGeom prst="rect">
            <a:avLst/>
          </a:prstGeom>
        </p:spPr>
      </p:pic>
      <p:pic>
        <p:nvPicPr>
          <p:cNvPr id="30" name="Picture 2" descr="C:\Users\NaBa\Desktop\ГЕНЕТИК-НӨӨЦ.jpg">
            <a:extLst>
              <a:ext uri="{FF2B5EF4-FFF2-40B4-BE49-F238E27FC236}">
                <a16:creationId xmlns:a16="http://schemas.microsoft.com/office/drawing/2014/main" id="{A4CDB0F7-C9AF-E27D-4C2F-16C7F0B1B1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910" y="616579"/>
            <a:ext cx="1400175" cy="1438915"/>
          </a:xfrm>
        </p:spPr>
      </p:pic>
    </p:spTree>
    <p:extLst>
      <p:ext uri="{BB962C8B-B14F-4D97-AF65-F5344CB8AC3E}">
        <p14:creationId xmlns:p14="http://schemas.microsoft.com/office/powerpoint/2010/main" val="4190096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228">
            <a:extLst>
              <a:ext uri="{FF2B5EF4-FFF2-40B4-BE49-F238E27FC236}">
                <a16:creationId xmlns:a16="http://schemas.microsoft.com/office/drawing/2014/main" id="{A65084B3-8B12-A7EB-431E-248C62279F14}"/>
              </a:ext>
            </a:extLst>
          </p:cNvPr>
          <p:cNvGrpSpPr>
            <a:grpSpLocks/>
          </p:cNvGrpSpPr>
          <p:nvPr/>
        </p:nvGrpSpPr>
        <p:grpSpPr bwMode="auto">
          <a:xfrm>
            <a:off x="6128395" y="1590939"/>
            <a:ext cx="5552869" cy="4469322"/>
            <a:chOff x="725474" y="3781308"/>
            <a:chExt cx="3936878" cy="4129236"/>
          </a:xfrm>
        </p:grpSpPr>
        <p:grpSp>
          <p:nvGrpSpPr>
            <p:cNvPr id="42" name="Group 72">
              <a:extLst>
                <a:ext uri="{FF2B5EF4-FFF2-40B4-BE49-F238E27FC236}">
                  <a16:creationId xmlns:a16="http://schemas.microsoft.com/office/drawing/2014/main" id="{07B86933-F919-9C6A-5EF1-789CB34A19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5474" y="4016258"/>
              <a:ext cx="3936878" cy="3659336"/>
              <a:chOff x="0" y="42256"/>
              <a:chExt cx="8064043" cy="7595010"/>
            </a:xfrm>
          </p:grpSpPr>
          <p:grpSp>
            <p:nvGrpSpPr>
              <p:cNvPr id="49" name="Group 31">
                <a:extLst>
                  <a:ext uri="{FF2B5EF4-FFF2-40B4-BE49-F238E27FC236}">
                    <a16:creationId xmlns:a16="http://schemas.microsoft.com/office/drawing/2014/main" id="{8DC15622-B435-4C11-013F-818DDB9956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59497" y="4786097"/>
                <a:ext cx="2002237" cy="2215500"/>
                <a:chOff x="-3311115" y="4786095"/>
                <a:chExt cx="2002236" cy="2215499"/>
              </a:xfrm>
            </p:grpSpPr>
            <p:sp>
              <p:nvSpPr>
                <p:cNvPr id="70" name="Shape 24">
                  <a:extLst>
                    <a:ext uri="{FF2B5EF4-FFF2-40B4-BE49-F238E27FC236}">
                      <a16:creationId xmlns:a16="http://schemas.microsoft.com/office/drawing/2014/main" id="{EE570B97-D534-A81B-D495-86A0370447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3311115" y="5796218"/>
                  <a:ext cx="2002236" cy="444877"/>
                </a:xfrm>
                <a:custGeom>
                  <a:avLst/>
                  <a:gdLst>
                    <a:gd name="T0" fmla="*/ 1001118 w 21600"/>
                    <a:gd name="T1" fmla="*/ 222439 h 21600"/>
                    <a:gd name="T2" fmla="*/ 1001118 w 21600"/>
                    <a:gd name="T3" fmla="*/ 222439 h 21600"/>
                    <a:gd name="T4" fmla="*/ 1001118 w 21600"/>
                    <a:gd name="T5" fmla="*/ 222439 h 21600"/>
                    <a:gd name="T6" fmla="*/ 1001118 w 21600"/>
                    <a:gd name="T7" fmla="*/ 222439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  <a:gd name="T12" fmla="*/ 0 w 21600"/>
                    <a:gd name="T13" fmla="*/ 0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 extrusionOk="0">
                      <a:moveTo>
                        <a:pt x="0" y="0"/>
                      </a:moveTo>
                      <a:lnTo>
                        <a:pt x="2419" y="21600"/>
                      </a:lnTo>
                      <a:lnTo>
                        <a:pt x="21600" y="21600"/>
                      </a:lnTo>
                      <a:lnTo>
                        <a:pt x="1918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A8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en-US" altLang="en-US" sz="1600" b="1">
                    <a:solidFill>
                      <a:srgbClr val="FFFFFF"/>
                    </a:solidFill>
                    <a:latin typeface="Bahnschrift SemiBold Condensed" panose="020B0502040204020203" pitchFamily="34" charset="0"/>
                    <a:ea typeface="Seravek"/>
                    <a:sym typeface="Seravek"/>
                  </a:endParaRPr>
                </a:p>
              </p:txBody>
            </p:sp>
            <p:sp>
              <p:nvSpPr>
                <p:cNvPr id="71" name="Shape 25">
                  <a:extLst>
                    <a:ext uri="{FF2B5EF4-FFF2-40B4-BE49-F238E27FC236}">
                      <a16:creationId xmlns:a16="http://schemas.microsoft.com/office/drawing/2014/main" id="{F10917A5-F8DA-2411-1580-DF64598D3C4E}"/>
                    </a:ext>
                  </a:extLst>
                </p:cNvPr>
                <p:cNvSpPr/>
                <p:nvPr/>
              </p:nvSpPr>
              <p:spPr>
                <a:xfrm>
                  <a:off x="-3143852" y="4786095"/>
                  <a:ext cx="1612883" cy="8367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/>
                </a:extLst>
              </p:spPr>
              <p:txBody>
                <a:bodyPr lIns="0" tIns="0" rIns="0" bIns="0" anchor="ctr"/>
                <a:lstStyle>
                  <a:lvl1pPr>
                    <a:defRPr sz="2500">
                      <a:solidFill>
                        <a:srgbClr val="51565D"/>
                      </a:solidFill>
                      <a:latin typeface="Seravek"/>
                      <a:ea typeface="Seravek"/>
                      <a:cs typeface="Seravek"/>
                      <a:sym typeface="Seravek"/>
                    </a:defRPr>
                  </a:lvl1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mn-MN" sz="1600" b="1" dirty="0">
                      <a:solidFill>
                        <a:srgbClr val="002060"/>
                      </a:solidFill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НООС </a:t>
                  </a:r>
                  <a:r>
                    <a:rPr lang="en-US" sz="2400" b="1" dirty="0">
                      <a:solidFill>
                        <a:srgbClr val="002060"/>
                      </a:solidFill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3</a:t>
                  </a:r>
                  <a:r>
                    <a:rPr lang="mn-MN" sz="2400" b="1" dirty="0">
                      <a:solidFill>
                        <a:srgbClr val="002060"/>
                      </a:solidFill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6.1 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mn-MN" sz="1600" b="1" dirty="0">
                      <a:solidFill>
                        <a:srgbClr val="002060"/>
                      </a:solidFill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мян. тонн</a:t>
                  </a:r>
                  <a:endParaRPr lang="en-US" sz="1600" b="1" dirty="0">
                    <a:solidFill>
                      <a:srgbClr val="002060"/>
                    </a:solidFill>
                    <a:latin typeface="Bahnschrift SemiBold Condensed" panose="020B0502040204020203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" name="Shape 28">
                  <a:extLst>
                    <a:ext uri="{FF2B5EF4-FFF2-40B4-BE49-F238E27FC236}">
                      <a16:creationId xmlns:a16="http://schemas.microsoft.com/office/drawing/2014/main" id="{D940C881-AF39-9D57-20B8-2A14C4B427A3}"/>
                    </a:ext>
                  </a:extLst>
                </p:cNvPr>
                <p:cNvSpPr/>
                <p:nvPr/>
              </p:nvSpPr>
              <p:spPr>
                <a:xfrm flipH="1">
                  <a:off x="-2310876" y="6388879"/>
                  <a:ext cx="0" cy="612715"/>
                </a:xfrm>
                <a:prstGeom prst="line">
                  <a:avLst/>
                </a:prstGeom>
                <a:noFill/>
                <a:ln w="25400" cap="flat">
                  <a:solidFill>
                    <a:srgbClr val="F5A818"/>
                  </a:solidFill>
                  <a:prstDash val="solid"/>
                  <a:miter lim="400000"/>
                  <a:tailEnd type="oval" w="med" len="med"/>
                </a:ln>
                <a:effectLst/>
              </p:spPr>
              <p:txBody>
                <a:bodyPr lIns="50800" tIns="50800" rIns="50800" bIns="5080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600" b="1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Bahnschrift SemiBold Condensed" panose="020B0502040204020203" pitchFamily="34" charset="0"/>
                  </a:endParaRPr>
                </a:p>
              </p:txBody>
            </p:sp>
          </p:grpSp>
          <p:grpSp>
            <p:nvGrpSpPr>
              <p:cNvPr id="50" name="Group 39">
                <a:extLst>
                  <a:ext uri="{FF2B5EF4-FFF2-40B4-BE49-F238E27FC236}">
                    <a16:creationId xmlns:a16="http://schemas.microsoft.com/office/drawing/2014/main" id="{D2B0DED3-0D1C-ADAB-A230-EA7331FD57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24065" y="5074401"/>
                <a:ext cx="2002237" cy="2562865"/>
                <a:chOff x="-4678890" y="5032143"/>
                <a:chExt cx="2002235" cy="2562864"/>
              </a:xfrm>
            </p:grpSpPr>
            <p:sp>
              <p:nvSpPr>
                <p:cNvPr id="67" name="Shape 32">
                  <a:extLst>
                    <a:ext uri="{FF2B5EF4-FFF2-40B4-BE49-F238E27FC236}">
                      <a16:creationId xmlns:a16="http://schemas.microsoft.com/office/drawing/2014/main" id="{486B3E78-8741-DDF7-8925-4D0833E78F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4678890" y="5796679"/>
                  <a:ext cx="2002235" cy="444877"/>
                </a:xfrm>
                <a:custGeom>
                  <a:avLst/>
                  <a:gdLst>
                    <a:gd name="T0" fmla="*/ 1001118 w 21600"/>
                    <a:gd name="T1" fmla="*/ 222439 h 21600"/>
                    <a:gd name="T2" fmla="*/ 1001118 w 21600"/>
                    <a:gd name="T3" fmla="*/ 222439 h 21600"/>
                    <a:gd name="T4" fmla="*/ 1001118 w 21600"/>
                    <a:gd name="T5" fmla="*/ 222439 h 21600"/>
                    <a:gd name="T6" fmla="*/ 1001118 w 21600"/>
                    <a:gd name="T7" fmla="*/ 222439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  <a:gd name="T12" fmla="*/ 0 w 21600"/>
                    <a:gd name="T13" fmla="*/ 0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 extrusionOk="0">
                      <a:moveTo>
                        <a:pt x="0" y="0"/>
                      </a:moveTo>
                      <a:lnTo>
                        <a:pt x="2419" y="21600"/>
                      </a:lnTo>
                      <a:lnTo>
                        <a:pt x="21600" y="21600"/>
                      </a:lnTo>
                      <a:lnTo>
                        <a:pt x="1918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FC88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en-US" altLang="en-US" sz="1600" b="1">
                    <a:solidFill>
                      <a:srgbClr val="FFFFFF"/>
                    </a:solidFill>
                    <a:latin typeface="Bahnschrift SemiBold Condensed" panose="020B0502040204020203" pitchFamily="34" charset="0"/>
                    <a:ea typeface="Seravek"/>
                    <a:sym typeface="Seravek"/>
                  </a:endParaRPr>
                </a:p>
              </p:txBody>
            </p:sp>
            <p:sp>
              <p:nvSpPr>
                <p:cNvPr id="68" name="Shape 33">
                  <a:extLst>
                    <a:ext uri="{FF2B5EF4-FFF2-40B4-BE49-F238E27FC236}">
                      <a16:creationId xmlns:a16="http://schemas.microsoft.com/office/drawing/2014/main" id="{025B3C16-82F8-800A-46AB-1D6F46F982B4}"/>
                    </a:ext>
                  </a:extLst>
                </p:cNvPr>
                <p:cNvSpPr/>
                <p:nvPr/>
              </p:nvSpPr>
              <p:spPr>
                <a:xfrm>
                  <a:off x="-4394868" y="6478283"/>
                  <a:ext cx="1683285" cy="111672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/>
                </a:extLst>
              </p:spPr>
              <p:txBody>
                <a:bodyPr lIns="0" tIns="0" rIns="0" bIns="0" anchor="ctr"/>
                <a:lstStyle>
                  <a:lvl1pPr>
                    <a:defRPr sz="2500">
                      <a:solidFill>
                        <a:srgbClr val="51565D"/>
                      </a:solidFill>
                      <a:latin typeface="Seravek"/>
                      <a:ea typeface="Seravek"/>
                      <a:cs typeface="Seravek"/>
                      <a:sym typeface="Seravek"/>
                    </a:defRPr>
                  </a:lvl1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b="1" dirty="0">
                      <a:solidFill>
                        <a:srgbClr val="002060"/>
                      </a:solidFill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АРЬС, ШИР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mn-MN" sz="2400" b="1" dirty="0">
                      <a:solidFill>
                        <a:srgbClr val="002060"/>
                      </a:solidFill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20.0 </a:t>
                  </a:r>
                  <a:r>
                    <a:rPr lang="mn-MN" sz="1600" b="1" dirty="0">
                      <a:solidFill>
                        <a:srgbClr val="002060"/>
                      </a:solidFill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сая.ш</a:t>
                  </a:r>
                  <a:endParaRPr lang="en-US" sz="1600" b="1" dirty="0">
                    <a:solidFill>
                      <a:srgbClr val="002060"/>
                    </a:solidFill>
                    <a:latin typeface="Bahnschrift SemiBold Condensed" panose="020B0502040204020203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" name="Shape 36">
                  <a:extLst>
                    <a:ext uri="{FF2B5EF4-FFF2-40B4-BE49-F238E27FC236}">
                      <a16:creationId xmlns:a16="http://schemas.microsoft.com/office/drawing/2014/main" id="{763A15DD-601A-E53C-E4F2-7CFED51953D9}"/>
                    </a:ext>
                  </a:extLst>
                </p:cNvPr>
                <p:cNvSpPr/>
                <p:nvPr/>
              </p:nvSpPr>
              <p:spPr>
                <a:xfrm flipV="1">
                  <a:off x="-3678033" y="5032143"/>
                  <a:ext cx="0" cy="612715"/>
                </a:xfrm>
                <a:prstGeom prst="line">
                  <a:avLst/>
                </a:prstGeom>
                <a:noFill/>
                <a:ln w="25400" cap="flat">
                  <a:solidFill>
                    <a:srgbClr val="5FC883"/>
                  </a:solidFill>
                  <a:prstDash val="solid"/>
                  <a:miter lim="400000"/>
                  <a:tailEnd type="oval" w="med" len="med"/>
                </a:ln>
                <a:effectLst/>
              </p:spPr>
              <p:txBody>
                <a:bodyPr lIns="50800" tIns="50800" rIns="50800" bIns="5080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600" b="1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Bahnschrift SemiBold Condensed" panose="020B0502040204020203" pitchFamily="34" charset="0"/>
                  </a:endParaRPr>
                </a:p>
              </p:txBody>
            </p:sp>
          </p:grpSp>
          <p:grpSp>
            <p:nvGrpSpPr>
              <p:cNvPr id="51" name="Group 47">
                <a:extLst>
                  <a:ext uri="{FF2B5EF4-FFF2-40B4-BE49-F238E27FC236}">
                    <a16:creationId xmlns:a16="http://schemas.microsoft.com/office/drawing/2014/main" id="{D7868563-0BBA-0379-BBBD-B1E7BE7172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35306" y="571641"/>
                <a:ext cx="2002236" cy="2095963"/>
                <a:chOff x="0" y="571641"/>
                <a:chExt cx="2002235" cy="2095962"/>
              </a:xfrm>
            </p:grpSpPr>
            <p:sp>
              <p:nvSpPr>
                <p:cNvPr id="64" name="Shape 40">
                  <a:extLst>
                    <a:ext uri="{FF2B5EF4-FFF2-40B4-BE49-F238E27FC236}">
                      <a16:creationId xmlns:a16="http://schemas.microsoft.com/office/drawing/2014/main" id="{CE3F9B4E-2206-CDA8-CF7B-384C9AAA0A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462228"/>
                  <a:ext cx="2002235" cy="444878"/>
                </a:xfrm>
                <a:custGeom>
                  <a:avLst/>
                  <a:gdLst>
                    <a:gd name="T0" fmla="*/ 1001118 w 21600"/>
                    <a:gd name="T1" fmla="*/ 222439 h 21600"/>
                    <a:gd name="T2" fmla="*/ 1001118 w 21600"/>
                    <a:gd name="T3" fmla="*/ 222439 h 21600"/>
                    <a:gd name="T4" fmla="*/ 1001118 w 21600"/>
                    <a:gd name="T5" fmla="*/ 222439 h 21600"/>
                    <a:gd name="T6" fmla="*/ 1001118 w 21600"/>
                    <a:gd name="T7" fmla="*/ 222439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  <a:gd name="T12" fmla="*/ 0 w 21600"/>
                    <a:gd name="T13" fmla="*/ 0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 extrusionOk="0">
                      <a:moveTo>
                        <a:pt x="0" y="0"/>
                      </a:moveTo>
                      <a:lnTo>
                        <a:pt x="2419" y="21600"/>
                      </a:lnTo>
                      <a:lnTo>
                        <a:pt x="21600" y="21600"/>
                      </a:lnTo>
                      <a:lnTo>
                        <a:pt x="1918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0B9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en-US" altLang="en-US" sz="1600" b="1">
                    <a:solidFill>
                      <a:srgbClr val="FFFFFF"/>
                    </a:solidFill>
                    <a:latin typeface="Bahnschrift SemiBold Condensed" panose="020B0502040204020203" pitchFamily="34" charset="0"/>
                    <a:ea typeface="Seravek"/>
                    <a:sym typeface="Seravek"/>
                  </a:endParaRPr>
                </a:p>
              </p:txBody>
            </p:sp>
            <p:sp>
              <p:nvSpPr>
                <p:cNvPr id="65" name="Shape 41">
                  <a:extLst>
                    <a:ext uri="{FF2B5EF4-FFF2-40B4-BE49-F238E27FC236}">
                      <a16:creationId xmlns:a16="http://schemas.microsoft.com/office/drawing/2014/main" id="{A0AEF06A-D066-8DCB-AE63-4B209EE74762}"/>
                    </a:ext>
                  </a:extLst>
                </p:cNvPr>
                <p:cNvSpPr/>
                <p:nvPr/>
              </p:nvSpPr>
              <p:spPr>
                <a:xfrm>
                  <a:off x="895" y="571641"/>
                  <a:ext cx="1807023" cy="68189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/>
                </a:extLst>
              </p:spPr>
              <p:txBody>
                <a:bodyPr lIns="0" tIns="0" rIns="0" bIns="0" anchor="ctr"/>
                <a:lstStyle>
                  <a:lvl1pPr>
                    <a:defRPr sz="2500">
                      <a:solidFill>
                        <a:srgbClr val="51565D"/>
                      </a:solidFill>
                      <a:latin typeface="Seravek"/>
                      <a:ea typeface="Seravek"/>
                      <a:cs typeface="Seravek"/>
                      <a:sym typeface="Seravek"/>
                    </a:defRPr>
                  </a:lvl1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b="1" dirty="0">
                      <a:solidFill>
                        <a:srgbClr val="002060"/>
                      </a:solidFill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ӨНДӨГ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400" b="1" dirty="0">
                      <a:solidFill>
                        <a:srgbClr val="002060"/>
                      </a:solidFill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96</a:t>
                  </a:r>
                  <a:r>
                    <a:rPr lang="mn-MN" sz="2400" b="1" dirty="0">
                      <a:solidFill>
                        <a:srgbClr val="002060"/>
                      </a:solidFill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.</a:t>
                  </a:r>
                  <a:r>
                    <a:rPr lang="en-US" sz="2400" b="1" dirty="0">
                      <a:solidFill>
                        <a:srgbClr val="002060"/>
                      </a:solidFill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7</a:t>
                  </a:r>
                  <a:r>
                    <a:rPr lang="mn-MN" sz="2400" b="1" dirty="0">
                      <a:solidFill>
                        <a:srgbClr val="002060"/>
                      </a:solidFill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 сая</a:t>
                  </a:r>
                  <a:r>
                    <a:rPr lang="mn-MN" sz="1600" b="1" dirty="0">
                      <a:solidFill>
                        <a:srgbClr val="002060"/>
                      </a:solidFill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.ш</a:t>
                  </a:r>
                  <a:endParaRPr lang="en-US" sz="1600" b="1" dirty="0">
                    <a:solidFill>
                      <a:srgbClr val="002060"/>
                    </a:solidFill>
                    <a:latin typeface="Bahnschrift SemiBold Condensed" panose="020B0502040204020203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" name="Shape 44">
                  <a:extLst>
                    <a:ext uri="{FF2B5EF4-FFF2-40B4-BE49-F238E27FC236}">
                      <a16:creationId xmlns:a16="http://schemas.microsoft.com/office/drawing/2014/main" id="{6DCBA614-EFD7-5ABA-F70B-3A15D9527F72}"/>
                    </a:ext>
                  </a:extLst>
                </p:cNvPr>
                <p:cNvSpPr/>
                <p:nvPr/>
              </p:nvSpPr>
              <p:spPr>
                <a:xfrm flipH="1">
                  <a:off x="1001478" y="2054888"/>
                  <a:ext cx="0" cy="612715"/>
                </a:xfrm>
                <a:prstGeom prst="line">
                  <a:avLst/>
                </a:prstGeom>
                <a:noFill/>
                <a:ln w="25400" cap="flat">
                  <a:solidFill>
                    <a:srgbClr val="40B9CD"/>
                  </a:solidFill>
                  <a:prstDash val="solid"/>
                  <a:miter lim="400000"/>
                  <a:tailEnd type="oval" w="med" len="med"/>
                </a:ln>
                <a:effectLst/>
              </p:spPr>
              <p:txBody>
                <a:bodyPr lIns="50800" tIns="50800" rIns="50800" bIns="5080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600" b="1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Bahnschrift SemiBold Condensed" panose="020B0502040204020203" pitchFamily="34" charset="0"/>
                  </a:endParaRPr>
                </a:p>
              </p:txBody>
            </p:sp>
          </p:grpSp>
          <p:grpSp>
            <p:nvGrpSpPr>
              <p:cNvPr id="52" name="Group 239">
                <a:extLst>
                  <a:ext uri="{FF2B5EF4-FFF2-40B4-BE49-F238E27FC236}">
                    <a16:creationId xmlns:a16="http://schemas.microsoft.com/office/drawing/2014/main" id="{00E19034-E3C7-5797-B5E1-4571DA4F0B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67653" y="697691"/>
                <a:ext cx="2002236" cy="2339184"/>
                <a:chOff x="0" y="654227"/>
                <a:chExt cx="2002235" cy="2339183"/>
              </a:xfrm>
            </p:grpSpPr>
            <p:sp>
              <p:nvSpPr>
                <p:cNvPr id="61" name="Shape 48">
                  <a:extLst>
                    <a:ext uri="{FF2B5EF4-FFF2-40B4-BE49-F238E27FC236}">
                      <a16:creationId xmlns:a16="http://schemas.microsoft.com/office/drawing/2014/main" id="{EF9AD64D-DCB2-DFCB-87F6-9E5E16B984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418765"/>
                  <a:ext cx="2002235" cy="444878"/>
                </a:xfrm>
                <a:custGeom>
                  <a:avLst/>
                  <a:gdLst>
                    <a:gd name="T0" fmla="*/ 1001118 w 21600"/>
                    <a:gd name="T1" fmla="*/ 222439 h 21600"/>
                    <a:gd name="T2" fmla="*/ 1001118 w 21600"/>
                    <a:gd name="T3" fmla="*/ 222439 h 21600"/>
                    <a:gd name="T4" fmla="*/ 1001118 w 21600"/>
                    <a:gd name="T5" fmla="*/ 222439 h 21600"/>
                    <a:gd name="T6" fmla="*/ 1001118 w 21600"/>
                    <a:gd name="T7" fmla="*/ 222439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  <a:gd name="T12" fmla="*/ 0 w 21600"/>
                    <a:gd name="T13" fmla="*/ 0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 extrusionOk="0">
                      <a:moveTo>
                        <a:pt x="0" y="0"/>
                      </a:moveTo>
                      <a:lnTo>
                        <a:pt x="2419" y="21600"/>
                      </a:lnTo>
                      <a:lnTo>
                        <a:pt x="21600" y="21600"/>
                      </a:lnTo>
                      <a:lnTo>
                        <a:pt x="1918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19A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en-US" altLang="en-US" sz="1600" b="1">
                    <a:solidFill>
                      <a:srgbClr val="FFFFFF"/>
                    </a:solidFill>
                    <a:latin typeface="Bahnschrift SemiBold Condensed" panose="020B0502040204020203" pitchFamily="34" charset="0"/>
                    <a:ea typeface="Seravek"/>
                    <a:sym typeface="Seravek"/>
                  </a:endParaRPr>
                </a:p>
              </p:txBody>
            </p:sp>
            <p:sp>
              <p:nvSpPr>
                <p:cNvPr id="62" name="Shape 49">
                  <a:extLst>
                    <a:ext uri="{FF2B5EF4-FFF2-40B4-BE49-F238E27FC236}">
                      <a16:creationId xmlns:a16="http://schemas.microsoft.com/office/drawing/2014/main" id="{9051046F-A41B-D935-26AF-EEF8ECA6677E}"/>
                    </a:ext>
                  </a:extLst>
                </p:cNvPr>
                <p:cNvSpPr/>
                <p:nvPr/>
              </p:nvSpPr>
              <p:spPr>
                <a:xfrm>
                  <a:off x="257528" y="2153396"/>
                  <a:ext cx="1711019" cy="84001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/>
                </a:extLst>
              </p:spPr>
              <p:txBody>
                <a:bodyPr lIns="0" tIns="0" rIns="0" bIns="0" anchor="ctr"/>
                <a:lstStyle>
                  <a:lvl1pPr>
                    <a:defRPr sz="2500">
                      <a:solidFill>
                        <a:srgbClr val="51565D"/>
                      </a:solidFill>
                      <a:latin typeface="Seravek"/>
                      <a:ea typeface="Seravek"/>
                      <a:cs typeface="Seravek"/>
                      <a:sym typeface="Seravek"/>
                    </a:defRPr>
                  </a:lvl1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b="1" dirty="0">
                      <a:solidFill>
                        <a:srgbClr val="002060"/>
                      </a:solidFill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СҮҮ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mn-MN" sz="2400" b="1" dirty="0">
                      <a:solidFill>
                        <a:srgbClr val="002060"/>
                      </a:solidFill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820.0</a:t>
                  </a:r>
                  <a:r>
                    <a:rPr lang="mn-MN" sz="1600" b="1" dirty="0">
                      <a:solidFill>
                        <a:srgbClr val="002060"/>
                      </a:solidFill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 сая.л</a:t>
                  </a:r>
                  <a:endParaRPr lang="en-US" sz="1600" b="1" dirty="0">
                    <a:solidFill>
                      <a:srgbClr val="002060"/>
                    </a:solidFill>
                    <a:latin typeface="Bahnschrift SemiBold Condensed" panose="020B0502040204020203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" name="Shape 52">
                  <a:extLst>
                    <a:ext uri="{FF2B5EF4-FFF2-40B4-BE49-F238E27FC236}">
                      <a16:creationId xmlns:a16="http://schemas.microsoft.com/office/drawing/2014/main" id="{EEB41D21-1E59-7746-CE6C-4BEF81BA1144}"/>
                    </a:ext>
                  </a:extLst>
                </p:cNvPr>
                <p:cNvSpPr/>
                <p:nvPr/>
              </p:nvSpPr>
              <p:spPr>
                <a:xfrm flipV="1">
                  <a:off x="999965" y="654227"/>
                  <a:ext cx="0" cy="612716"/>
                </a:xfrm>
                <a:prstGeom prst="line">
                  <a:avLst/>
                </a:prstGeom>
                <a:noFill/>
                <a:ln w="25400" cap="flat">
                  <a:solidFill>
                    <a:srgbClr val="219ABA"/>
                  </a:solidFill>
                  <a:prstDash val="solid"/>
                  <a:miter lim="400000"/>
                  <a:tailEnd type="oval" w="med" len="med"/>
                </a:ln>
                <a:effectLst/>
              </p:spPr>
              <p:txBody>
                <a:bodyPr lIns="50800" tIns="50800" rIns="50800" bIns="5080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600" b="1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Bahnschrift SemiBold Condensed" panose="020B0502040204020203" pitchFamily="34" charset="0"/>
                  </a:endParaRPr>
                </a:p>
              </p:txBody>
            </p:sp>
          </p:grpSp>
          <p:grpSp>
            <p:nvGrpSpPr>
              <p:cNvPr id="53" name="Group 63">
                <a:extLst>
                  <a:ext uri="{FF2B5EF4-FFF2-40B4-BE49-F238E27FC236}">
                    <a16:creationId xmlns:a16="http://schemas.microsoft.com/office/drawing/2014/main" id="{51D00D71-22D2-ECB3-639B-D417392D07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42256"/>
                <a:ext cx="2002236" cy="2626003"/>
                <a:chOff x="0" y="42256"/>
                <a:chExt cx="2002235" cy="2626002"/>
              </a:xfrm>
            </p:grpSpPr>
            <p:sp>
              <p:nvSpPr>
                <p:cNvPr id="58" name="Shape 56">
                  <a:extLst>
                    <a:ext uri="{FF2B5EF4-FFF2-40B4-BE49-F238E27FC236}">
                      <a16:creationId xmlns:a16="http://schemas.microsoft.com/office/drawing/2014/main" id="{C74E61B2-66B8-BC0A-4CAC-BFFF44BB45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462228"/>
                  <a:ext cx="2002235" cy="444878"/>
                </a:xfrm>
                <a:custGeom>
                  <a:avLst/>
                  <a:gdLst>
                    <a:gd name="T0" fmla="*/ 1001118 w 21600"/>
                    <a:gd name="T1" fmla="*/ 222439 h 21600"/>
                    <a:gd name="T2" fmla="*/ 1001118 w 21600"/>
                    <a:gd name="T3" fmla="*/ 222439 h 21600"/>
                    <a:gd name="T4" fmla="*/ 1001118 w 21600"/>
                    <a:gd name="T5" fmla="*/ 222439 h 21600"/>
                    <a:gd name="T6" fmla="*/ 1001118 w 21600"/>
                    <a:gd name="T7" fmla="*/ 222439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  <a:gd name="T12" fmla="*/ 0 w 21600"/>
                    <a:gd name="T13" fmla="*/ 0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 extrusionOk="0">
                      <a:moveTo>
                        <a:pt x="0" y="0"/>
                      </a:moveTo>
                      <a:lnTo>
                        <a:pt x="2419" y="21600"/>
                      </a:lnTo>
                      <a:lnTo>
                        <a:pt x="21600" y="21600"/>
                      </a:lnTo>
                      <a:lnTo>
                        <a:pt x="1918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F8B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en-US" altLang="en-US" sz="1600" b="1">
                    <a:solidFill>
                      <a:srgbClr val="FFFFFF"/>
                    </a:solidFill>
                    <a:latin typeface="Bahnschrift SemiBold Condensed" panose="020B0502040204020203" pitchFamily="34" charset="0"/>
                    <a:ea typeface="Seravek"/>
                    <a:sym typeface="Seravek"/>
                  </a:endParaRPr>
                </a:p>
              </p:txBody>
            </p:sp>
            <p:sp>
              <p:nvSpPr>
                <p:cNvPr id="59" name="Shape 57">
                  <a:extLst>
                    <a:ext uri="{FF2B5EF4-FFF2-40B4-BE49-F238E27FC236}">
                      <a16:creationId xmlns:a16="http://schemas.microsoft.com/office/drawing/2014/main" id="{85086195-1686-49C1-F3EC-5FECD692D8BA}"/>
                    </a:ext>
                  </a:extLst>
                </p:cNvPr>
                <p:cNvSpPr/>
                <p:nvPr/>
              </p:nvSpPr>
              <p:spPr>
                <a:xfrm>
                  <a:off x="132273" y="42150"/>
                  <a:ext cx="1674752" cy="133743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/>
                </a:extLst>
              </p:spPr>
              <p:txBody>
                <a:bodyPr lIns="0" tIns="0" rIns="0" bIns="0" anchor="ctr"/>
                <a:lstStyle>
                  <a:lvl1pPr>
                    <a:defRPr sz="2500">
                      <a:solidFill>
                        <a:srgbClr val="51565D"/>
                      </a:solidFill>
                      <a:latin typeface="Seravek"/>
                      <a:ea typeface="Seravek"/>
                      <a:cs typeface="Seravek"/>
                      <a:sym typeface="Seravek"/>
                    </a:defRPr>
                  </a:lvl1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b="1" dirty="0">
                      <a:solidFill>
                        <a:srgbClr val="002060"/>
                      </a:solidFill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МАХ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400" b="1" dirty="0">
                      <a:solidFill>
                        <a:srgbClr val="002060"/>
                      </a:solidFill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6</a:t>
                  </a:r>
                  <a:r>
                    <a:rPr lang="mn-MN" sz="2400" b="1" dirty="0">
                      <a:solidFill>
                        <a:srgbClr val="002060"/>
                      </a:solidFill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22.0 </a:t>
                  </a:r>
                  <a:r>
                    <a:rPr lang="mn-MN" sz="1600" b="1" dirty="0">
                      <a:solidFill>
                        <a:srgbClr val="002060"/>
                      </a:solidFill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мян.тн</a:t>
                  </a:r>
                  <a:endParaRPr lang="en-US" sz="1600" b="1" dirty="0">
                    <a:solidFill>
                      <a:srgbClr val="002060"/>
                    </a:solidFill>
                    <a:latin typeface="Bahnschrift SemiBold Condensed" panose="020B0502040204020203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Shape 60">
                  <a:extLst>
                    <a:ext uri="{FF2B5EF4-FFF2-40B4-BE49-F238E27FC236}">
                      <a16:creationId xmlns:a16="http://schemas.microsoft.com/office/drawing/2014/main" id="{8286CA5E-81EE-7E77-3CFC-AC1DA9D1C8F9}"/>
                    </a:ext>
                  </a:extLst>
                </p:cNvPr>
                <p:cNvSpPr/>
                <p:nvPr/>
              </p:nvSpPr>
              <p:spPr>
                <a:xfrm flipH="1">
                  <a:off x="1002717" y="2054889"/>
                  <a:ext cx="0" cy="612716"/>
                </a:xfrm>
                <a:prstGeom prst="line">
                  <a:avLst/>
                </a:prstGeom>
                <a:noFill/>
                <a:ln w="25400" cap="flat">
                  <a:solidFill>
                    <a:srgbClr val="9F8BDC"/>
                  </a:solidFill>
                  <a:prstDash val="solid"/>
                  <a:miter lim="400000"/>
                  <a:tailEnd type="oval" w="med" len="med"/>
                </a:ln>
                <a:effectLst/>
              </p:spPr>
              <p:txBody>
                <a:bodyPr lIns="50800" tIns="50800" rIns="50800" bIns="5080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600" b="1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Bahnschrift SemiBold Condensed" panose="020B0502040204020203" pitchFamily="34" charset="0"/>
                  </a:endParaRPr>
                </a:p>
              </p:txBody>
            </p:sp>
          </p:grpSp>
          <p:grpSp>
            <p:nvGrpSpPr>
              <p:cNvPr id="54" name="Group 71">
                <a:extLst>
                  <a:ext uri="{FF2B5EF4-FFF2-40B4-BE49-F238E27FC236}">
                    <a16:creationId xmlns:a16="http://schemas.microsoft.com/office/drawing/2014/main" id="{7E45744A-F59F-DD59-BC47-330952356D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45273" y="595572"/>
                <a:ext cx="2018770" cy="2371382"/>
                <a:chOff x="-3792991" y="545884"/>
                <a:chExt cx="2018769" cy="2371381"/>
              </a:xfrm>
            </p:grpSpPr>
            <p:sp>
              <p:nvSpPr>
                <p:cNvPr id="55" name="Shape 64">
                  <a:extLst>
                    <a:ext uri="{FF2B5EF4-FFF2-40B4-BE49-F238E27FC236}">
                      <a16:creationId xmlns:a16="http://schemas.microsoft.com/office/drawing/2014/main" id="{6E4E7A15-6B8E-AE79-8B79-585CB1FD84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3792991" y="1412540"/>
                  <a:ext cx="2002236" cy="444877"/>
                </a:xfrm>
                <a:custGeom>
                  <a:avLst/>
                  <a:gdLst>
                    <a:gd name="T0" fmla="*/ 1001118 w 21600"/>
                    <a:gd name="T1" fmla="*/ 222439 h 21600"/>
                    <a:gd name="T2" fmla="*/ 1001118 w 21600"/>
                    <a:gd name="T3" fmla="*/ 222439 h 21600"/>
                    <a:gd name="T4" fmla="*/ 1001118 w 21600"/>
                    <a:gd name="T5" fmla="*/ 222439 h 21600"/>
                    <a:gd name="T6" fmla="*/ 1001118 w 21600"/>
                    <a:gd name="T7" fmla="*/ 222439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  <a:gd name="T12" fmla="*/ 0 w 21600"/>
                    <a:gd name="T13" fmla="*/ 0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 extrusionOk="0">
                      <a:moveTo>
                        <a:pt x="0" y="0"/>
                      </a:moveTo>
                      <a:lnTo>
                        <a:pt x="2419" y="21600"/>
                      </a:lnTo>
                      <a:lnTo>
                        <a:pt x="21600" y="21600"/>
                      </a:lnTo>
                      <a:lnTo>
                        <a:pt x="1918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59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en-US" altLang="en-US" sz="1600" b="1">
                    <a:solidFill>
                      <a:srgbClr val="FFFFFF"/>
                    </a:solidFill>
                    <a:latin typeface="Bahnschrift SemiBold Condensed" panose="020B0502040204020203" pitchFamily="34" charset="0"/>
                    <a:ea typeface="Seravek"/>
                    <a:sym typeface="Seravek"/>
                  </a:endParaRPr>
                </a:p>
              </p:txBody>
            </p:sp>
            <p:sp>
              <p:nvSpPr>
                <p:cNvPr id="56" name="Shape 65">
                  <a:extLst>
                    <a:ext uri="{FF2B5EF4-FFF2-40B4-BE49-F238E27FC236}">
                      <a16:creationId xmlns:a16="http://schemas.microsoft.com/office/drawing/2014/main" id="{4679FEC6-7705-7195-E370-F05A035572C1}"/>
                    </a:ext>
                  </a:extLst>
                </p:cNvPr>
                <p:cNvSpPr/>
                <p:nvPr/>
              </p:nvSpPr>
              <p:spPr>
                <a:xfrm>
                  <a:off x="-3493775" y="2073958"/>
                  <a:ext cx="1719553" cy="84330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/>
                </a:extLst>
              </p:spPr>
              <p:txBody>
                <a:bodyPr lIns="0" tIns="0" rIns="0" bIns="0" anchor="ctr"/>
                <a:lstStyle>
                  <a:lvl1pPr>
                    <a:defRPr sz="2500">
                      <a:solidFill>
                        <a:srgbClr val="51565D"/>
                      </a:solidFill>
                      <a:latin typeface="Seravek"/>
                      <a:ea typeface="Seravek"/>
                      <a:cs typeface="Seravek"/>
                      <a:sym typeface="Seravek"/>
                    </a:defRPr>
                  </a:lvl1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mn-MN" sz="1600" b="1" dirty="0">
                      <a:solidFill>
                        <a:srgbClr val="002060"/>
                      </a:solidFill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НООЛУУР</a:t>
                  </a:r>
                  <a:endParaRPr lang="en-US" sz="1600" b="1" dirty="0">
                    <a:solidFill>
                      <a:srgbClr val="002060"/>
                    </a:solidFill>
                    <a:latin typeface="Bahnschrift SemiBold Condensed" panose="020B0502040204020203" pitchFamily="34" charset="0"/>
                    <a:cs typeface="Arial" panose="020B0604020202020204" pitchFamily="34" charset="0"/>
                  </a:endParaRP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mn-MN" sz="2400" b="1" dirty="0">
                      <a:solidFill>
                        <a:srgbClr val="002060"/>
                      </a:solidFill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10.2</a:t>
                  </a:r>
                  <a:r>
                    <a:rPr lang="mn-MN" sz="1600" b="1" dirty="0">
                      <a:solidFill>
                        <a:srgbClr val="002060"/>
                      </a:solidFill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 мян. тонн</a:t>
                  </a:r>
                  <a:endParaRPr lang="en-US" sz="1600" b="1" dirty="0">
                    <a:solidFill>
                      <a:srgbClr val="002060"/>
                    </a:solidFill>
                    <a:latin typeface="Bahnschrift SemiBold Condensed" panose="020B0502040204020203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7" name="Shape 68">
                  <a:extLst>
                    <a:ext uri="{FF2B5EF4-FFF2-40B4-BE49-F238E27FC236}">
                      <a16:creationId xmlns:a16="http://schemas.microsoft.com/office/drawing/2014/main" id="{69684D56-44A1-C19D-65FD-253C1BD1DEAD}"/>
                    </a:ext>
                  </a:extLst>
                </p:cNvPr>
                <p:cNvSpPr/>
                <p:nvPr/>
              </p:nvSpPr>
              <p:spPr>
                <a:xfrm flipV="1">
                  <a:off x="-2791872" y="545884"/>
                  <a:ext cx="0" cy="612717"/>
                </a:xfrm>
                <a:prstGeom prst="line">
                  <a:avLst/>
                </a:prstGeom>
                <a:noFill/>
                <a:ln w="25400" cap="flat">
                  <a:solidFill>
                    <a:srgbClr val="F55947"/>
                  </a:solidFill>
                  <a:prstDash val="solid"/>
                  <a:miter lim="400000"/>
                  <a:tailEnd type="oval" w="med" len="med"/>
                </a:ln>
                <a:effectLst/>
              </p:spPr>
              <p:txBody>
                <a:bodyPr lIns="50800" tIns="50800" rIns="50800" bIns="5080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600" b="1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Bahnschrift SemiBold Condensed" panose="020B0502040204020203" pitchFamily="34" charset="0"/>
                  </a:endParaRPr>
                </a:p>
              </p:txBody>
            </p:sp>
          </p:grpSp>
        </p:grpSp>
        <p:pic>
          <p:nvPicPr>
            <p:cNvPr id="43" name="Picture 230">
              <a:extLst>
                <a:ext uri="{FF2B5EF4-FFF2-40B4-BE49-F238E27FC236}">
                  <a16:creationId xmlns:a16="http://schemas.microsoft.com/office/drawing/2014/main" id="{302F7785-457B-D6FB-60B1-DCEB3C19A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12" y="5331730"/>
              <a:ext cx="469900" cy="4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231">
              <a:extLst>
                <a:ext uri="{FF2B5EF4-FFF2-40B4-BE49-F238E27FC236}">
                  <a16:creationId xmlns:a16="http://schemas.microsoft.com/office/drawing/2014/main" id="{338156D5-46E3-C6A0-C1EF-CCF1D47FE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0493" y="5352493"/>
              <a:ext cx="469900" cy="4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232">
              <a:extLst>
                <a:ext uri="{FF2B5EF4-FFF2-40B4-BE49-F238E27FC236}">
                  <a16:creationId xmlns:a16="http://schemas.microsoft.com/office/drawing/2014/main" id="{8A1694A8-E032-7A0E-4121-D7D6660B2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9882" y="3781308"/>
              <a:ext cx="469900" cy="4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233">
              <a:extLst>
                <a:ext uri="{FF2B5EF4-FFF2-40B4-BE49-F238E27FC236}">
                  <a16:creationId xmlns:a16="http://schemas.microsoft.com/office/drawing/2014/main" id="{1DCA7B73-367C-50A6-91DB-BE426E48A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324" y="5890041"/>
              <a:ext cx="469900" cy="550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234">
              <a:extLst>
                <a:ext uri="{FF2B5EF4-FFF2-40B4-BE49-F238E27FC236}">
                  <a16:creationId xmlns:a16="http://schemas.microsoft.com/office/drawing/2014/main" id="{A8E5E38C-A2CC-A119-7ECC-4A112D6B4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886" y="7440644"/>
              <a:ext cx="469900" cy="4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235">
              <a:extLst>
                <a:ext uri="{FF2B5EF4-FFF2-40B4-BE49-F238E27FC236}">
                  <a16:creationId xmlns:a16="http://schemas.microsoft.com/office/drawing/2014/main" id="{33B47F35-E648-A337-8A6D-0A6BECD0B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870" y="3812912"/>
              <a:ext cx="469900" cy="4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F77223D0-3292-F8F3-1FA2-7E01C1897B0D}"/>
              </a:ext>
            </a:extLst>
          </p:cNvPr>
          <p:cNvSpPr txBox="1"/>
          <p:nvPr/>
        </p:nvSpPr>
        <p:spPr>
          <a:xfrm>
            <a:off x="7372706" y="1009228"/>
            <a:ext cx="4302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2000" b="1" kern="100" dirty="0">
                <a:solidFill>
                  <a:srgbClr val="008080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БҮТЭЭГДЭХҮҮН ҮЙЛДВЭРЛЭЛИЙН НӨӨЦ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09491B5-ADE2-0B0B-1EE2-5D814F13693E}"/>
              </a:ext>
            </a:extLst>
          </p:cNvPr>
          <p:cNvCxnSpPr/>
          <p:nvPr/>
        </p:nvCxnSpPr>
        <p:spPr>
          <a:xfrm>
            <a:off x="5998968" y="1150975"/>
            <a:ext cx="0" cy="5349240"/>
          </a:xfrm>
          <a:prstGeom prst="line">
            <a:avLst/>
          </a:prstGeom>
          <a:ln w="28575">
            <a:solidFill>
              <a:srgbClr val="1C38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Picture 75">
            <a:extLst>
              <a:ext uri="{FF2B5EF4-FFF2-40B4-BE49-F238E27FC236}">
                <a16:creationId xmlns:a16="http://schemas.microsoft.com/office/drawing/2014/main" id="{67EBC978-9D0F-FFFD-3D62-C381944BD4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540" y="1132695"/>
            <a:ext cx="5127297" cy="5367525"/>
          </a:xfrm>
          <a:prstGeom prst="rect">
            <a:avLst/>
          </a:prstGeom>
        </p:spPr>
      </p:pic>
      <p:pic>
        <p:nvPicPr>
          <p:cNvPr id="78" name="Content Placeholder 3">
            <a:extLst>
              <a:ext uri="{FF2B5EF4-FFF2-40B4-BE49-F238E27FC236}">
                <a16:creationId xmlns:a16="http://schemas.microsoft.com/office/drawing/2014/main" id="{0CEA3045-15B3-ED29-1689-26AE356DF13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299" t="90259" r="57772" b="5053"/>
          <a:stretch/>
        </p:blipFill>
        <p:spPr>
          <a:xfrm>
            <a:off x="1643370" y="6604286"/>
            <a:ext cx="10548630" cy="227833"/>
          </a:xfrm>
          <a:prstGeom prst="rect">
            <a:avLst/>
          </a:prstGeom>
        </p:spPr>
      </p:pic>
      <p:pic>
        <p:nvPicPr>
          <p:cNvPr id="79" name="Content Placeholder 3">
            <a:extLst>
              <a:ext uri="{FF2B5EF4-FFF2-40B4-BE49-F238E27FC236}">
                <a16:creationId xmlns:a16="http://schemas.microsoft.com/office/drawing/2014/main" id="{B8FB09A1-6268-E855-6644-3D416B6E9AF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547" t="55882" r="11501" b="33090"/>
          <a:stretch/>
        </p:blipFill>
        <p:spPr>
          <a:xfrm>
            <a:off x="5531525" y="348805"/>
            <a:ext cx="6609239" cy="603879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C296AC41-449B-B1ED-943B-3390A064C6DA}"/>
              </a:ext>
            </a:extLst>
          </p:cNvPr>
          <p:cNvSpPr txBox="1"/>
          <p:nvPr/>
        </p:nvSpPr>
        <p:spPr>
          <a:xfrm>
            <a:off x="410540" y="30668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0099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1.</a:t>
            </a:r>
            <a:r>
              <a:rPr lang="mn-MN" altLang="zh-CN" sz="1800" b="1" dirty="0">
                <a:solidFill>
                  <a:srgbClr val="000099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МАЛЫН ГЕНЕТИК НӨӨЦ: Бүтээгдэхүүн үйлдвэрлэлийн тойм мэдээлэл</a:t>
            </a:r>
            <a:endParaRPr lang="en-US" altLang="zh-CN" sz="1800" b="1" dirty="0">
              <a:solidFill>
                <a:srgbClr val="000099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387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FBE59E-4D2A-FDF7-61D9-AA576439C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4363" t="25684" r="17739" b="66392"/>
          <a:stretch>
            <a:fillRect/>
          </a:stretch>
        </p:blipFill>
        <p:spPr>
          <a:xfrm>
            <a:off x="1696019" y="642143"/>
            <a:ext cx="7676012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328C5D-6C06-16BC-B529-941B85D3C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75" y="1562348"/>
            <a:ext cx="7643595" cy="4835628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3F534A9D-906B-415E-7DCC-419E64CC46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47" t="55882" r="11501" b="33090"/>
          <a:stretch/>
        </p:blipFill>
        <p:spPr>
          <a:xfrm>
            <a:off x="6284099" y="78135"/>
            <a:ext cx="5907901" cy="5397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B9DB9E-574D-510A-DAB1-39BAE30774B4}"/>
              </a:ext>
            </a:extLst>
          </p:cNvPr>
          <p:cNvSpPr txBox="1"/>
          <p:nvPr/>
        </p:nvSpPr>
        <p:spPr>
          <a:xfrm>
            <a:off x="136863" y="6606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2. </a:t>
            </a:r>
            <a:r>
              <a:rPr lang="mn-M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МАЛ АЖ АХУЙН САЛБАРЫН ӨНӨӨГИЙН БАЙДАЛ </a:t>
            </a:r>
            <a:r>
              <a:rPr lang="en-US" altLang="zh-C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mn-MN" altLang="zh-C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                                                      Хууль эрх зүй,</a:t>
            </a:r>
            <a:r>
              <a:rPr lang="en-US" altLang="zh-C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mn-MN" sz="1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үржүүлэг селекци</a:t>
            </a:r>
            <a:endParaRPr lang="en-US" sz="1400" dirty="0">
              <a:solidFill>
                <a:schemeClr val="accent6">
                  <a:lumMod val="50000"/>
                </a:schemeClr>
              </a:solidFill>
              <a:latin typeface="Bahnschrift SemiBold Condensed" panose="020B0502040204020203" pitchFamily="34" charset="0"/>
              <a:cs typeface="Times New Roman" pitchFamily="18" charset="0"/>
            </a:endParaRPr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24FAD090-0BB0-1ECA-2D37-199FB2F6C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99" t="90259" r="57772" b="5053"/>
          <a:stretch/>
        </p:blipFill>
        <p:spPr>
          <a:xfrm>
            <a:off x="1643370" y="6604286"/>
            <a:ext cx="10548630" cy="22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91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3222</TotalTime>
  <Words>2147</Words>
  <Application>Microsoft Office PowerPoint</Application>
  <PresentationFormat>Widescreen</PresentationFormat>
  <Paragraphs>341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Malgun Gothic</vt:lpstr>
      <vt:lpstr>Arial</vt:lpstr>
      <vt:lpstr>Bahnschrift Condensed</vt:lpstr>
      <vt:lpstr>Bahnschrift SemiBold Condensed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МАЛ АЖ АХУЙН ҮЙЛДВЭРЛЭЛИЙН АНГИЛАЛ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МАЛ АЖ АХУЙН ҮЙЛДВЭРЛЭЛИЙН НӨӨЦ, ҮНЭ ЦЭНЭ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205</cp:revision>
  <cp:lastPrinted>2018-10-24T05:11:53Z</cp:lastPrinted>
  <dcterms:created xsi:type="dcterms:W3CDTF">2018-10-23T21:15:36Z</dcterms:created>
  <dcterms:modified xsi:type="dcterms:W3CDTF">2026-05-19T00:36:08Z</dcterms:modified>
</cp:coreProperties>
</file>